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19"/>
  </p:notesMasterIdLst>
  <p:handoutMasterIdLst>
    <p:handoutMasterId r:id="rId20"/>
  </p:handoutMasterIdLst>
  <p:sldIdLst>
    <p:sldId id="446" r:id="rId3"/>
    <p:sldId id="457" r:id="rId4"/>
    <p:sldId id="431" r:id="rId5"/>
    <p:sldId id="459" r:id="rId6"/>
    <p:sldId id="458" r:id="rId7"/>
    <p:sldId id="456" r:id="rId8"/>
    <p:sldId id="452" r:id="rId9"/>
    <p:sldId id="448" r:id="rId10"/>
    <p:sldId id="453" r:id="rId11"/>
    <p:sldId id="454" r:id="rId12"/>
    <p:sldId id="455" r:id="rId13"/>
    <p:sldId id="449" r:id="rId14"/>
    <p:sldId id="461" r:id="rId15"/>
    <p:sldId id="460" r:id="rId16"/>
    <p:sldId id="450" r:id="rId17"/>
    <p:sldId id="451" r:id="rId1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446"/>
            <p14:sldId id="457"/>
            <p14:sldId id="431"/>
            <p14:sldId id="459"/>
            <p14:sldId id="458"/>
            <p14:sldId id="456"/>
            <p14:sldId id="452"/>
            <p14:sldId id="448"/>
            <p14:sldId id="453"/>
            <p14:sldId id="454"/>
            <p14:sldId id="455"/>
            <p14:sldId id="449"/>
            <p14:sldId id="461"/>
            <p14:sldId id="460"/>
            <p14:sldId id="450"/>
            <p14:sldId id="451"/>
          </p14:sldIdLst>
        </p14:section>
        <p14:section name="Cover Slides" id="{DACC9F6D-4555-EC4D-8EF5-BC43604DC2E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7CD"/>
    <a:srgbClr val="A2A9B0"/>
    <a:srgbClr val="D4BBFF"/>
    <a:srgbClr val="343A3F"/>
    <a:srgbClr val="491D8B"/>
    <a:srgbClr val="351062"/>
    <a:srgbClr val="0043CE"/>
    <a:srgbClr val="DFDFDF"/>
    <a:srgbClr val="002D9C"/>
    <a:srgbClr val="054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1"/>
    <p:restoredTop sz="96327"/>
  </p:normalViewPr>
  <p:slideViewPr>
    <p:cSldViewPr snapToGrid="0" snapToObjects="1">
      <p:cViewPr varScale="1">
        <p:scale>
          <a:sx n="108" d="100"/>
          <a:sy n="108" d="100"/>
        </p:scale>
        <p:origin x="144" y="139"/>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70"/>
            <a:ext cx="4142232" cy="363606"/>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771088"/>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xmlns=""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ko-KR" altLang="en-US" smtClean="0"/>
              <a:t>그림을 추가하려면 아이콘을 클릭하십시오</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7BA59259-AA31-654E-97CA-EC574BEA60A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EB3ECEA-C42B-5942-9D65-C3B4A8DEC1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8" name="Picture 7">
            <a:extLst>
              <a:ext uri="{FF2B5EF4-FFF2-40B4-BE49-F238E27FC236}">
                <a16:creationId xmlns:a16="http://schemas.microsoft.com/office/drawing/2014/main" id="{4180B920-2FAB-3443-8C98-23FB9C0646C1}"/>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42A4B5D-B10D-D84A-BE8E-DF034002A93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793488" y="1276350"/>
            <a:ext cx="7557025" cy="3867150"/>
          </a:xfrm>
        </p:spPr>
        <p:txBody>
          <a:bodyPr lIns="91440" tIns="91440" rIns="91440" bIns="91440"/>
          <a:lstStyle/>
          <a:p>
            <a:r>
              <a:rPr lang="ko-KR" altLang="en-US" smtClean="0"/>
              <a:t>그림을 추가하려면 아이콘을 클릭하십시오</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ko-KR" altLang="en-US" smtClean="0"/>
              <a:t>마스터 제목 스타일 편집</a:t>
            </a:r>
            <a:endParaRPr lang="en-US"/>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8" name="Picture 7">
            <a:extLst>
              <a:ext uri="{FF2B5EF4-FFF2-40B4-BE49-F238E27FC236}">
                <a16:creationId xmlns:a16="http://schemas.microsoft.com/office/drawing/2014/main" id="{FBA4B59C-B36E-D54C-B946-91E1A82DB93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4261C11-94E5-3A46-AA2E-0CA319CFB44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F9B03F50-56E0-3A44-B447-1A2FDAD9DD07}"/>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1CACC356-0F99-0E43-AB58-2F12C129B745}"/>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7" name="Footer Placeholder">
            <a:extLst>
              <a:ext uri="{FF2B5EF4-FFF2-40B4-BE49-F238E27FC236}">
                <a16:creationId xmlns:a16="http://schemas.microsoft.com/office/drawing/2014/main" id="{E77755DA-884E-AC40-B616-B912F333AA3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ko-KR" altLang="en-US" smtClean="0"/>
              <a:t>마스터 텍스트 스타일 편집</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A6CF4744-28C9-DE43-B37D-49FDECD28E05}"/>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pic>
        <p:nvPicPr>
          <p:cNvPr id="8" name="Picture 7">
            <a:extLst>
              <a:ext uri="{FF2B5EF4-FFF2-40B4-BE49-F238E27FC236}">
                <a16:creationId xmlns:a16="http://schemas.microsoft.com/office/drawing/2014/main" id="{76147695-FEE4-5E4B-BC80-907AD3565FB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CBBA70B4-ABBA-D14C-BBD7-84D09C6A157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ko-KR" altLang="en-US" smtClean="0"/>
              <a:t>마스터 텍스트 스타일 편집</a:t>
            </a:r>
          </a:p>
        </p:txBody>
      </p:sp>
      <p:pic>
        <p:nvPicPr>
          <p:cNvPr id="10" name="Picture 9">
            <a:extLst>
              <a:ext uri="{FF2B5EF4-FFF2-40B4-BE49-F238E27FC236}">
                <a16:creationId xmlns:a16="http://schemas.microsoft.com/office/drawing/2014/main" id="{598177D5-D7B7-714F-9574-4AEF1B0BE67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CD72831-DC8A-2449-9ABF-C1D04D0D92B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1C94505B-260A-D145-85B8-2E423631BC7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F042AE0F-87EF-E549-B2B4-A378BF7C9582}"/>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a:ln>
            <a:solidFill>
              <a:schemeClr val="accent1"/>
            </a:solidFill>
          </a:ln>
        </p:spPr>
        <p:txBody>
          <a:bodyPr/>
          <a:lstStyle>
            <a:lvl1pPr>
              <a:defRPr sz="2800" b="0">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0">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0">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0">
                <a:solidFill>
                  <a:schemeClr val="accent4"/>
                </a:solidFill>
              </a:defRPr>
            </a:lvl1pPr>
          </a:lstStyle>
          <a:p>
            <a:pPr lvl="0"/>
            <a:r>
              <a:rPr lang="en-US" dirty="0"/>
              <a:t>4.</a:t>
            </a:r>
          </a:p>
        </p:txBody>
      </p:sp>
      <p:pic>
        <p:nvPicPr>
          <p:cNvPr id="16" name="Picture 15">
            <a:extLst>
              <a:ext uri="{FF2B5EF4-FFF2-40B4-BE49-F238E27FC236}">
                <a16:creationId xmlns:a16="http://schemas.microsoft.com/office/drawing/2014/main" id="{3B0A8879-FC55-0D4E-8979-E28A1D74F9F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5" name="Footer Placeholder">
            <a:extLst>
              <a:ext uri="{FF2B5EF4-FFF2-40B4-BE49-F238E27FC236}">
                <a16:creationId xmlns:a16="http://schemas.microsoft.com/office/drawing/2014/main" id="{6EA0F89A-A366-1047-ACF9-A397EF9480D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err="1"/>
              <a:t>Qiskit</a:t>
            </a:r>
            <a:r>
              <a:rPr lang="en-US" dirty="0"/>
              <a:t> Template – </a:t>
            </a:r>
            <a:br>
              <a:rPr lang="en-US" dirty="0"/>
            </a:br>
            <a:r>
              <a:rPr lang="en-US" dirty="0"/>
              <a:t>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15291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72BEEF-2781-524F-BA94-080DFFA168E7}"/>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ko-KR" altLang="en-US" smtClean="0"/>
              <a:t>그림을 추가하려면 아이콘을 클릭하십시오</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96FB959A-62A4-894A-AF90-D05521094BAF}"/>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E8383952-EDC9-CB44-994A-67C72199CE4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ko-KR" altLang="en-US" smtClean="0"/>
              <a:t>그림을 추가하려면 아이콘을 클릭하십시오</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pic>
        <p:nvPicPr>
          <p:cNvPr id="9" name="Picture 8">
            <a:extLst>
              <a:ext uri="{FF2B5EF4-FFF2-40B4-BE49-F238E27FC236}">
                <a16:creationId xmlns:a16="http://schemas.microsoft.com/office/drawing/2014/main" id="{D759DD9A-3307-3745-916B-5B4AE1E254B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B60D9D6E-4547-EB48-B414-CFF3FECD6B3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
        <p:nvSpPr>
          <p:cNvPr id="6" name="Footer Placeholder">
            <a:extLst>
              <a:ext uri="{FF2B5EF4-FFF2-40B4-BE49-F238E27FC236}">
                <a16:creationId xmlns:a16="http://schemas.microsoft.com/office/drawing/2014/main" id="{1910AF3D-614E-2249-9A52-8E60ED30BB2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xmlns=""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dirty="0"/>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ko-KR" altLang="en-US" smtClean="0"/>
              <a:t>마스터 텍스트 스타일 편집</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12" name="Picture 11">
            <a:extLst>
              <a:ext uri="{FF2B5EF4-FFF2-40B4-BE49-F238E27FC236}">
                <a16:creationId xmlns:a16="http://schemas.microsoft.com/office/drawing/2014/main" id="{F63DCE21-9B45-354E-AA37-38CFCAC097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DA1DFBDC-FB6B-0048-9E37-A2FE49D2A73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ko-KR" altLang="en-US" smtClean="0"/>
              <a:t>그림을 추가하려면 아이콘을 클릭하십시오</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ko-KR" altLang="en-US" smtClean="0"/>
              <a:t>마스터 텍스트 스타일 편집</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0" name="Picture 9">
            <a:extLst>
              <a:ext uri="{FF2B5EF4-FFF2-40B4-BE49-F238E27FC236}">
                <a16:creationId xmlns:a16="http://schemas.microsoft.com/office/drawing/2014/main" id="{5289E520-EA17-C248-B6F5-1F0676D91B3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34E73E9C-4876-FD4C-8D76-A79D81B77F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xmlns=""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ko-KR" altLang="en-US" smtClean="0"/>
              <a:t>마스터 텍스트 스타일 편집</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812B28B-ACA7-1346-93B9-9410540187EC}"/>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AC2E1A45-45E8-C34B-A18B-E8A4AF71B4B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ko-KR" altLang="en-US" smtClean="0"/>
              <a:t>마스터 제목 스타일 편집</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B4DA7209-6E45-D648-A031-B025D9E2885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ko-KR" altLang="en-US" smtClean="0"/>
              <a:t>마스터 제목 스타일 편집</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9" name="Content Placeholder 1"/>
          <p:cNvSpPr>
            <a:spLocks noGrp="1"/>
          </p:cNvSpPr>
          <p:nvPr>
            <p:ph sz="quarter" idx="17"/>
          </p:nvPr>
        </p:nvSpPr>
        <p:spPr>
          <a:xfrm>
            <a:off x="4572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0" name="Content Placeholder 2"/>
          <p:cNvSpPr>
            <a:spLocks noGrp="1"/>
          </p:cNvSpPr>
          <p:nvPr>
            <p:ph sz="quarter" idx="18"/>
          </p:nvPr>
        </p:nvSpPr>
        <p:spPr>
          <a:xfrm>
            <a:off x="6858000" y="0"/>
            <a:ext cx="2286000" cy="2571750"/>
          </a:xfrm>
          <a:solidFill>
            <a:srgbClr val="343A3F"/>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2" name="Content Placeholder 3"/>
          <p:cNvSpPr>
            <a:spLocks noGrp="1"/>
          </p:cNvSpPr>
          <p:nvPr>
            <p:ph sz="quarter" idx="19"/>
          </p:nvPr>
        </p:nvSpPr>
        <p:spPr>
          <a:xfrm>
            <a:off x="4572000" y="2570163"/>
            <a:ext cx="4572000" cy="2573337"/>
          </a:xfrm>
          <a:solidFill>
            <a:schemeClr val="bg1"/>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AF20E641-1F0A-6845-AB1E-2D7C05AA9AC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ko-KR" altLang="en-US" smtClean="0"/>
              <a:t>마스터 제목 스타일 편집</a:t>
            </a:r>
            <a:endParaRPr lang="en-US" dirty="0"/>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4" name="Content Placeholder 2"/>
          <p:cNvSpPr>
            <a:spLocks noGrp="1"/>
          </p:cNvSpPr>
          <p:nvPr>
            <p:ph sz="quarter" idx="19"/>
          </p:nvPr>
        </p:nvSpPr>
        <p:spPr>
          <a:xfrm>
            <a:off x="2286001" y="2570163"/>
            <a:ext cx="2286000" cy="2573337"/>
          </a:xfrm>
          <a:solidFill>
            <a:srgbClr val="491D8B"/>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6CE5096-A57F-7547-BC88-AEB20639215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3B0F0B6A-BFA5-BA4E-9A59-2D2D954C605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ko-KR" altLang="en-US" smtClean="0"/>
              <a:t>마스터 제목 스타일 편집</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4" name="Content Placeholder 2"/>
          <p:cNvSpPr>
            <a:spLocks noGrp="1"/>
          </p:cNvSpPr>
          <p:nvPr>
            <p:ph sz="quarter" idx="19"/>
          </p:nvPr>
        </p:nvSpPr>
        <p:spPr>
          <a:xfrm>
            <a:off x="2286001" y="2570163"/>
            <a:ext cx="2286000" cy="2573337"/>
          </a:xfrm>
          <a:solidFill>
            <a:srgbClr val="343A3F"/>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6" name="Content Placeholder 3"/>
          <p:cNvSpPr>
            <a:spLocks noGrp="1"/>
          </p:cNvSpPr>
          <p:nvPr>
            <p:ph sz="quarter" idx="17"/>
          </p:nvPr>
        </p:nvSpPr>
        <p:spPr>
          <a:xfrm>
            <a:off x="4572000" y="2570162"/>
            <a:ext cx="2286000" cy="2573338"/>
          </a:xfrm>
          <a:solidFill>
            <a:schemeClr val="accent6"/>
          </a:solidFill>
          <a:ln>
            <a:noFill/>
          </a:ln>
        </p:spPr>
        <p:txBody>
          <a:bodyPr lIns="219456" tIns="201168" rIns="228600" bIns="228600"/>
          <a:lstStyle>
            <a:lvl1pPr>
              <a:defRPr>
                <a:solidFill>
                  <a:schemeClr val="tx1"/>
                </a:solidFill>
              </a:defRPr>
            </a:lvl1pPr>
          </a:lstStyle>
          <a:p>
            <a:pPr lvl="0"/>
            <a:r>
              <a:rPr lang="ko-KR" altLang="en-US" smtClean="0"/>
              <a:t>마스터 텍스트 스타일 편집</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2"/>
                </a:solidFill>
              </a:defRPr>
            </a:lvl1pPr>
          </a:lstStyle>
          <a:p>
            <a:pPr lvl="0"/>
            <a:r>
              <a:rPr lang="ko-KR" altLang="en-US" smtClean="0"/>
              <a:t>마스터 텍스트 스타일 편집</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8DB5A30C-170F-E948-B3C5-224672D44CF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99A88E94-B3C7-A044-9C37-38F4AB3A594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5356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4" name="Content Placeholder 2"/>
          <p:cNvSpPr>
            <a:spLocks noGrp="1"/>
          </p:cNvSpPr>
          <p:nvPr>
            <p:ph sz="quarter" idx="13"/>
          </p:nvPr>
        </p:nvSpPr>
        <p:spPr>
          <a:xfrm>
            <a:off x="3044952"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4B2D9E59-F409-DB4F-8BEB-B7241BDDD518}"/>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4" name="Content Placeholder 2"/>
          <p:cNvSpPr>
            <a:spLocks noGrp="1"/>
          </p:cNvSpPr>
          <p:nvPr>
            <p:ph sz="quarter" idx="13"/>
          </p:nvPr>
        </p:nvSpPr>
        <p:spPr>
          <a:xfrm>
            <a:off x="3044952" y="0"/>
            <a:ext cx="3044952"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6" name="Content Placeholder 3"/>
          <p:cNvSpPr>
            <a:spLocks noGrp="1"/>
          </p:cNvSpPr>
          <p:nvPr>
            <p:ph sz="quarter" idx="14"/>
          </p:nvPr>
        </p:nvSpPr>
        <p:spPr>
          <a:xfrm>
            <a:off x="6090348" y="0"/>
            <a:ext cx="3044952" cy="5148072"/>
          </a:xfrm>
          <a:solidFill>
            <a:schemeClr val="accent6"/>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F4A99DF8-D7A8-3A40-9E99-F62F594FF5D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B88C6DEF-9B67-3F42-A927-DA01DBF5693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4" name="Content Placeholder 2"/>
          <p:cNvSpPr>
            <a:spLocks noGrp="1"/>
          </p:cNvSpPr>
          <p:nvPr>
            <p:ph sz="quarter" idx="13"/>
          </p:nvPr>
        </p:nvSpPr>
        <p:spPr>
          <a:xfrm>
            <a:off x="2286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2"/>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6" name="Content Placeholder 3"/>
          <p:cNvSpPr>
            <a:spLocks noGrp="1"/>
          </p:cNvSpPr>
          <p:nvPr>
            <p:ph sz="quarter" idx="14"/>
          </p:nvPr>
        </p:nvSpPr>
        <p:spPr>
          <a:xfrm>
            <a:off x="4572000" y="0"/>
            <a:ext cx="2286000"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8" name="Content Placeholder 4"/>
          <p:cNvSpPr>
            <a:spLocks noGrp="1"/>
          </p:cNvSpPr>
          <p:nvPr>
            <p:ph sz="quarter" idx="15"/>
          </p:nvPr>
        </p:nvSpPr>
        <p:spPr>
          <a:xfrm>
            <a:off x="6858000" y="0"/>
            <a:ext cx="2286000" cy="5148072"/>
          </a:xfrm>
          <a:solidFill>
            <a:schemeClr val="accent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340A9478-0A14-1949-BD8A-204CEFC95CF4}"/>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1C2497EA-22F7-A244-AECF-92451FF28788}"/>
              </a:ext>
            </a:extLst>
          </p:cNvPr>
          <p:cNvPicPr>
            <a:picLocks noChangeAspect="1"/>
          </p:cNvPicPr>
          <p:nvPr userDrawn="1"/>
        </p:nvPicPr>
        <p:blipFill>
          <a:blip r:embed="rId2"/>
          <a:stretch>
            <a:fillRect/>
          </a:stretch>
        </p:blipFill>
        <p:spPr>
          <a:xfrm>
            <a:off x="3707003" y="1706753"/>
            <a:ext cx="1729995" cy="1729995"/>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82BF976-23CB-E744-9477-5B286402FC37}"/>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996FA949-77F5-B140-A27D-24EAB251B7D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A6ADE3A3-3F84-ED47-BD58-24B435B1577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485129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2"/>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63DFA674-6873-714F-AEBE-C37E86787B16}"/>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7000AB6D-46C5-1049-AA9D-DD8D03BDF4BC}"/>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88767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2"/>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xmlns=""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5AFF83DD-82E1-7547-9491-8772ADEF79B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724364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2"/>
                </a:solidFill>
              </a:defRPr>
            </a:lvl1pPr>
          </a:lstStyle>
          <a:p>
            <a:r>
              <a:rPr lang="en-US" dirty="0"/>
              <a:t>“Template for a single quote: adjust optional author information to have similar spacing at the end of the quote.”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6103499-33D1-C843-9422-DCDC0FC6B0B8}"/>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96067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1"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0EC3F7EB-4BC6-DA4D-A27F-D38A73342713}"/>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07489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03E453C-2EDF-AD4B-8359-969C94F9BC0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24815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09ECAC6-FC3D-7F41-B259-F7EC92E2368A}"/>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7" name="Footer Placeholder">
            <a:extLst>
              <a:ext uri="{FF2B5EF4-FFF2-40B4-BE49-F238E27FC236}">
                <a16:creationId xmlns:a16="http://schemas.microsoft.com/office/drawing/2014/main" id="{952CE0E9-535B-BE4A-B6A4-BDE175E9D947}"/>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45482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957E866-D743-DE4B-A3EE-5E6528195D7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3FC5EFFC-F37A-354A-8B32-6BD2239DC34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800972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E20FF421-369B-9842-B879-B21B31EDB13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515278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1168FD5-51FF-504C-B9A3-CCA28DE205A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560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a:extLst>
              <a:ext uri="{FF2B5EF4-FFF2-40B4-BE49-F238E27FC236}">
                <a16:creationId xmlns:a16="http://schemas.microsoft.com/office/drawing/2014/main" id="{AEB11393-AF51-184A-8A1C-6F7D9B74FEA2}"/>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6" name="Footer Placeholder">
            <a:extLst>
              <a:ext uri="{FF2B5EF4-FFF2-40B4-BE49-F238E27FC236}">
                <a16:creationId xmlns:a16="http://schemas.microsoft.com/office/drawing/2014/main" id="{4AAA822D-1EBE-BB41-9A46-2450969B579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804995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9AC94D8-ECC6-2946-9DA1-0E11B5EC2BD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39C69FBD-6189-2448-BEC9-46A94D2DCE6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7236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A4F764B-1ED9-5D46-A500-2ADC50C24F5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5BE26B3-A37C-6C44-8149-F376E4D76F01}"/>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3213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
        <p:nvSpPr>
          <p:cNvPr id="6" name="Footer Placeholder">
            <a:extLst>
              <a:ext uri="{FF2B5EF4-FFF2-40B4-BE49-F238E27FC236}">
                <a16:creationId xmlns:a16="http://schemas.microsoft.com/office/drawing/2014/main" id="{413CAD52-31B9-F042-9B12-E4633A17D3C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1157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xmlns=""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D5EA250F-936A-AA4B-AEBA-26215681919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67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xmlns=""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1pPr>
              <a:defRPr>
                <a:solidFill>
                  <a:schemeClr val="tx2"/>
                </a:solidFill>
              </a:defRPr>
            </a:lvl1pPr>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91D87C72-8044-9A47-A143-A819082D58DD}"/>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969930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xmlns=""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2"/>
          </a:solidFill>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
        <p:nvSpPr>
          <p:cNvPr id="10" name="Footer Placeholder">
            <a:extLst>
              <a:ext uri="{FF2B5EF4-FFF2-40B4-BE49-F238E27FC236}">
                <a16:creationId xmlns:a16="http://schemas.microsoft.com/office/drawing/2014/main" id="{6CF4B142-DDDA-934A-84BA-07B1788F226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39202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xmlns=""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932FB1B-F225-DB4D-A215-6355387CC0A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DE3AFAD-EB32-FB4E-94F6-EF12C41B163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22956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38DC464C-E24E-1F4D-80EE-D2C029DD2EC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21307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6"/>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E7675B2-8FA7-CB4D-9864-9D88F085F1E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19068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0744E27A-ED32-1347-9D8B-91B8F9BED5EF}"/>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rgbClr val="D4BBFF"/>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F821A69-25A7-B94D-A499-3A37C5F7D8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85498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C1C7C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527F17B-D1E5-C04E-91AC-57DF49429C0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6252871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DA39184-7F47-2945-88CF-675CCCCD1ACE}"/>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45163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0D2C7F6B-D042-464E-B663-7975CF7A0C12}"/>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5984D2B7-2A07-6946-8F61-822B6C99A9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459867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D780997-7FA5-CF40-8B71-0858BA780B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57989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DA9AD6-D0CE-6347-B44E-DBEABF8A1C3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2C6A2B7A-C7C2-CF44-8AF0-33F49A6222F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659235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2AF5838-97F6-E64E-8A9B-A059B616AB8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008696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BM sign 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userDrawn="1"/>
        </p:nvPicPr>
        <p:blipFill>
          <a:blip r:embed="rId2"/>
          <a:stretch>
            <a:fillRect/>
          </a:stretch>
        </p:blipFill>
        <p:spPr>
          <a:xfrm>
            <a:off x="3706004" y="1707750"/>
            <a:ext cx="1729996" cy="1729996"/>
          </a:xfrm>
          <a:prstGeom prst="rect">
            <a:avLst/>
          </a:prstGeom>
        </p:spPr>
      </p:pic>
      <p:sp>
        <p:nvSpPr>
          <p:cNvPr id="6" name="Footer Placeholder">
            <a:extLst>
              <a:ext uri="{FF2B5EF4-FFF2-40B4-BE49-F238E27FC236}">
                <a16:creationId xmlns:a16="http://schemas.microsoft.com/office/drawing/2014/main" id="{49AE7DD9-85AB-F84B-A74F-1AF1F3068CA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8059126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
        <p:nvSpPr>
          <p:cNvPr id="6" name="Footer Placeholder">
            <a:extLst>
              <a:ext uri="{FF2B5EF4-FFF2-40B4-BE49-F238E27FC236}">
                <a16:creationId xmlns:a16="http://schemas.microsoft.com/office/drawing/2014/main" id="{15DE8985-C56A-FD4C-8090-5AEA902F4A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836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with footer</a:t>
            </a:r>
          </a:p>
        </p:txBody>
      </p:sp>
      <p:pic>
        <p:nvPicPr>
          <p:cNvPr id="6" name="Picture 5">
            <a:extLst>
              <a:ext uri="{FF2B5EF4-FFF2-40B4-BE49-F238E27FC236}">
                <a16:creationId xmlns:a16="http://schemas.microsoft.com/office/drawing/2014/main" id="{BE74200D-0E98-9549-B4CA-36C96D5EB713}"/>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rgbClr val="351062"/>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solidFill>
                  <a:schemeClr val="bg2"/>
                </a:solidFill>
              </a:defRPr>
            </a:lvl1p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729232"/>
          </a:xfrm>
        </p:spPr>
        <p:txBody>
          <a:bodyPr/>
          <a:lstStyle>
            <a:lvl1pPr>
              <a:defRPr>
                <a:solidFill>
                  <a:schemeClr val="bg1"/>
                </a:solidFill>
              </a:defRPr>
            </a:lvl1pPr>
          </a:lstStyle>
          <a:p>
            <a:r>
              <a:rPr lang="en-US" dirty="0"/>
              <a:t>Click to edit Master title style (3 sizes for title text available) – purple divider</a:t>
            </a:r>
          </a:p>
        </p:txBody>
      </p:sp>
      <p:pic>
        <p:nvPicPr>
          <p:cNvPr id="7" name="Picture 6">
            <a:extLst>
              <a:ext uri="{FF2B5EF4-FFF2-40B4-BE49-F238E27FC236}">
                <a16:creationId xmlns:a16="http://schemas.microsoft.com/office/drawing/2014/main" id="{92CD7D0E-DC26-DC41-9F69-C0836BF34B0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81693563-08DB-0B43-A23C-7C52761357F3}"/>
              </a:ext>
            </a:extLst>
          </p:cNvPr>
          <p:cNvSpPr>
            <a:spLocks noGrp="1"/>
          </p:cNvSpPr>
          <p:nvPr>
            <p:ph type="ftr" sz="quarter" idx="10"/>
          </p:nvPr>
        </p:nvSpPr>
        <p:spPr>
          <a:xfrm>
            <a:off x="228666" y="4787900"/>
            <a:ext cx="4114735" cy="166687"/>
          </a:xfrm>
        </p:spPr>
        <p:txBody>
          <a:bodyPr/>
          <a:lstStyle>
            <a:lvl1pPr>
              <a:defRPr lang="en-US" smtClean="0">
                <a:solidFill>
                  <a:schemeClr val="bg2"/>
                </a:solidFill>
                <a:effectLst/>
              </a:defRPr>
            </a:lvl1pPr>
          </a:lstStyle>
          <a:p>
            <a:r>
              <a:rPr lang="en-US" dirty="0"/>
              <a:t>© 2020 IBM Corporation</a:t>
            </a:r>
          </a:p>
        </p:txBody>
      </p:sp>
    </p:spTree>
    <p:extLst>
      <p:ext uri="{BB962C8B-B14F-4D97-AF65-F5344CB8AC3E}">
        <p14:creationId xmlns:p14="http://schemas.microsoft.com/office/powerpoint/2010/main" val="7709095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tx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27B6B4AC-E881-CE40-9EB9-9EE30FB26F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7A9F2E42-38A4-E34A-AB1E-0810DEBB5D1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ko-KR" altLang="en-US" smtClean="0"/>
              <a:t>마스터 제목 스타일 편집</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xmlns=""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xmlns=""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xmlns=""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xmlns=""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xmlns=""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xmlns=""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xmlns=""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xmlns=""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xmlns=""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xmlns=""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xmlns=""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xmlns=""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xmlns=""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xmlns=""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xmlns=""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xmlns=""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xmlns=""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xmlns=""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xmlns=""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xmlns=""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xmlns=""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xmlns=""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xmlns=""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xmlns=""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xmlns=""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xmlns=""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xmlns=""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xmlns=""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xmlns=""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xmlns=""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xmlns=""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xmlns=""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xmlns=""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xmlns=""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xmlns=""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xmlns=""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xmlns=""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xmlns=""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xmlns=""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xmlns=""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xmlns=""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latinLnBrk="1"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latinLnBrk="1"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latinLnBrk="1"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latinLnBrk="1"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latinLnBrk="1"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latinLnBrk="1"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latinLnBrk="1"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latinLnBrk="1"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latinLnBrk="1"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latinLnBrk="1"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latinLnBrk="1"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latinLnBrk="1"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latinLnBrk="1"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latinLnBrk="1"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latinLnBrk="1"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latinLnBrk="1"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latinLnBrk="1"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latinLnBrk="1"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1" hangingPunct="1">
        <a:defRPr sz="1428" kern="1200">
          <a:solidFill>
            <a:schemeClr val="tx1"/>
          </a:solidFill>
          <a:latin typeface="+mn-lt"/>
          <a:ea typeface="+mn-ea"/>
          <a:cs typeface="+mn-cs"/>
        </a:defRPr>
      </a:lvl1pPr>
      <a:lvl2pPr marL="362568" algn="l" defTabSz="725139" rtl="0" eaLnBrk="1" latinLnBrk="1" hangingPunct="1">
        <a:defRPr sz="1428" kern="1200">
          <a:solidFill>
            <a:schemeClr val="tx1"/>
          </a:solidFill>
          <a:latin typeface="+mn-lt"/>
          <a:ea typeface="+mn-ea"/>
          <a:cs typeface="+mn-cs"/>
        </a:defRPr>
      </a:lvl2pPr>
      <a:lvl3pPr marL="725139" algn="l" defTabSz="725139" rtl="0" eaLnBrk="1" latinLnBrk="1" hangingPunct="1">
        <a:defRPr sz="1428" kern="1200">
          <a:solidFill>
            <a:schemeClr val="tx1"/>
          </a:solidFill>
          <a:latin typeface="+mn-lt"/>
          <a:ea typeface="+mn-ea"/>
          <a:cs typeface="+mn-cs"/>
        </a:defRPr>
      </a:lvl3pPr>
      <a:lvl4pPr marL="1087707" algn="l" defTabSz="725139" rtl="0" eaLnBrk="1" latinLnBrk="1" hangingPunct="1">
        <a:defRPr sz="1428" kern="1200">
          <a:solidFill>
            <a:schemeClr val="tx1"/>
          </a:solidFill>
          <a:latin typeface="+mn-lt"/>
          <a:ea typeface="+mn-ea"/>
          <a:cs typeface="+mn-cs"/>
        </a:defRPr>
      </a:lvl4pPr>
      <a:lvl5pPr marL="1450276" algn="l" defTabSz="725139" rtl="0" eaLnBrk="1" latinLnBrk="1" hangingPunct="1">
        <a:defRPr sz="1428" kern="1200">
          <a:solidFill>
            <a:schemeClr val="tx1"/>
          </a:solidFill>
          <a:latin typeface="+mn-lt"/>
          <a:ea typeface="+mn-ea"/>
          <a:cs typeface="+mn-cs"/>
        </a:defRPr>
      </a:lvl5pPr>
      <a:lvl6pPr marL="1812846" algn="l" defTabSz="725139" rtl="0" eaLnBrk="1" latinLnBrk="1" hangingPunct="1">
        <a:defRPr sz="1428" kern="1200">
          <a:solidFill>
            <a:schemeClr val="tx1"/>
          </a:solidFill>
          <a:latin typeface="+mn-lt"/>
          <a:ea typeface="+mn-ea"/>
          <a:cs typeface="+mn-cs"/>
        </a:defRPr>
      </a:lvl6pPr>
      <a:lvl7pPr marL="2175414" algn="l" defTabSz="725139" rtl="0" eaLnBrk="1" latinLnBrk="1" hangingPunct="1">
        <a:defRPr sz="1428" kern="1200">
          <a:solidFill>
            <a:schemeClr val="tx1"/>
          </a:solidFill>
          <a:latin typeface="+mn-lt"/>
          <a:ea typeface="+mn-ea"/>
          <a:cs typeface="+mn-cs"/>
        </a:defRPr>
      </a:lvl7pPr>
      <a:lvl8pPr marL="2537983" algn="l" defTabSz="725139" rtl="0" eaLnBrk="1" latinLnBrk="1" hangingPunct="1">
        <a:defRPr sz="1428" kern="1200">
          <a:solidFill>
            <a:schemeClr val="tx1"/>
          </a:solidFill>
          <a:latin typeface="+mn-lt"/>
          <a:ea typeface="+mn-ea"/>
          <a:cs typeface="+mn-cs"/>
        </a:defRPr>
      </a:lvl8pPr>
      <a:lvl9pPr marL="2900552" algn="l" defTabSz="725139" rtl="0" eaLnBrk="1" latinLnBrk="1"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xmlns=""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xmlns=""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xmlns=""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xmlns=""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xmlns=""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xmlns=""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xmlns=""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xmlns=""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xmlns=""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xmlns=""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xmlns=""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xmlns=""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xmlns=""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xmlns=""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xmlns=""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xmlns=""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xmlns=""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xmlns=""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xmlns=""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xmlns=""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xmlns=""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xmlns=""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xmlns=""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xmlns=""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xmlns=""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xmlns=""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xmlns=""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xmlns=""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xmlns=""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xmlns=""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xmlns=""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xmlns=""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xmlns=""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xmlns=""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xmlns=""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xmlns=""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xmlns=""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xmlns=""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xmlns=""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xmlns=""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xmlns=""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28" r:id="rId19"/>
    <p:sldLayoutId id="2147484004" r:id="rId20"/>
    <p:sldLayoutId id="2147484005" r:id="rId21"/>
    <p:sldLayoutId id="2147484006" r:id="rId22"/>
    <p:sldLayoutId id="2147484020" r:id="rId23"/>
    <p:sldLayoutId id="2147484008" r:id="rId24"/>
    <p:sldLayoutId id="2147484021" r:id="rId25"/>
    <p:sldLayoutId id="2147484024" r:id="rId26"/>
    <p:sldLayoutId id="2147484023" r:id="rId27"/>
    <p:sldLayoutId id="2147484010" r:id="rId28"/>
    <p:sldLayoutId id="2147484022" r:id="rId29"/>
    <p:sldLayoutId id="2147484011" r:id="rId30"/>
    <p:sldLayoutId id="2147484014" r:id="rId31"/>
    <p:sldLayoutId id="2147484012" r:id="rId32"/>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46.xml"/><Relationship Id="rId5" Type="http://schemas.openxmlformats.org/officeDocument/2006/relationships/image" Target="../media/image32.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4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3.png"/><Relationship Id="rId1" Type="http://schemas.openxmlformats.org/officeDocument/2006/relationships/slideLayout" Target="../slideLayouts/slideLayout4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30.png"/><Relationship Id="rId7" Type="http://schemas.openxmlformats.org/officeDocument/2006/relationships/image" Target="../media/image170.png"/><Relationship Id="rId12"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0" Type="http://schemas.openxmlformats.org/officeDocument/2006/relationships/image" Target="../media/image200.png"/><Relationship Id="rId4" Type="http://schemas.openxmlformats.org/officeDocument/2006/relationships/image" Target="../media/image21.png"/><Relationship Id="rId9" Type="http://schemas.openxmlformats.org/officeDocument/2006/relationships/image" Target="../media/image190.png"/></Relationships>
</file>

<file path=ppt/slides/_rels/slide8.xml.rels><?xml version="1.0" encoding="UTF-8" standalone="yes"?>
<Relationships xmlns="http://schemas.openxmlformats.org/package/2006/relationships"><Relationship Id="rId8" Type="http://schemas.openxmlformats.org/officeDocument/2006/relationships/image" Target="../media/image220.png"/><Relationship Id="rId7" Type="http://schemas.openxmlformats.org/officeDocument/2006/relationships/image" Target="../media/image170.png"/><Relationship Id="rId12"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160.png"/><Relationship Id="rId11"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140.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60.png"/><Relationship Id="rId7" Type="http://schemas.openxmlformats.org/officeDocument/2006/relationships/image" Target="../media/image250.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240.png"/><Relationship Id="rId4"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716002" y="1540626"/>
            <a:ext cx="7707562" cy="804672"/>
          </a:xfrm>
        </p:spPr>
        <p:txBody>
          <a:bodyPr/>
          <a:lstStyle/>
          <a:p>
            <a:pPr algn="ctr"/>
            <a:r>
              <a:rPr lang="en-US" b="1" dirty="0" smtClean="0"/>
              <a:t>Predicting ground state with novel quantum descriptor of molecules using QML </a:t>
            </a:r>
            <a:endParaRPr lang="en-US" b="1" dirty="0"/>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7" name="Picture 6" descr="Machine Learning visualization&#10;">
            <a:extLst>
              <a:ext uri="{FF2B5EF4-FFF2-40B4-BE49-F238E27FC236}">
                <a16:creationId xmlns:a16="http://schemas.microsoft.com/office/drawing/2014/main" id="{D7F380E8-622E-EC4F-8F92-A1A186F7041B}"/>
              </a:ext>
            </a:extLst>
          </p:cNvPr>
          <p:cNvPicPr>
            <a:picLocks noChangeAspect="1"/>
          </p:cNvPicPr>
          <p:nvPr/>
        </p:nvPicPr>
        <p:blipFill>
          <a:blip r:embed="rId2"/>
          <a:stretch>
            <a:fillRect/>
          </a:stretch>
        </p:blipFill>
        <p:spPr>
          <a:xfrm>
            <a:off x="1276461" y="2726606"/>
            <a:ext cx="1496765" cy="1664235"/>
          </a:xfrm>
          <a:prstGeom prst="rect">
            <a:avLst/>
          </a:prstGeom>
        </p:spPr>
      </p:pic>
      <p:pic>
        <p:nvPicPr>
          <p:cNvPr id="8" name="Picture 6" descr="A group working with Qiskit">
            <a:extLst>
              <a:ext uri="{FF2B5EF4-FFF2-40B4-BE49-F238E27FC236}">
                <a16:creationId xmlns:a16="http://schemas.microsoft.com/office/drawing/2014/main" id="{31808CD1-4E5A-604C-9534-2AC8FA885A8F}"/>
              </a:ext>
            </a:extLst>
          </p:cNvPr>
          <p:cNvPicPr>
            <a:picLocks noChangeAspect="1"/>
          </p:cNvPicPr>
          <p:nvPr/>
        </p:nvPicPr>
        <p:blipFill>
          <a:blip r:embed="rId3"/>
          <a:stretch>
            <a:fillRect/>
          </a:stretch>
        </p:blipFill>
        <p:spPr>
          <a:xfrm>
            <a:off x="5110112" y="2327501"/>
            <a:ext cx="2655362" cy="2118758"/>
          </a:xfrm>
          <a:prstGeom prst="rect">
            <a:avLst/>
          </a:prstGeom>
        </p:spPr>
      </p:pic>
      <p:pic>
        <p:nvPicPr>
          <p:cNvPr id="11" name="Picture 19" descr="Molecule visualization&#10;">
            <a:extLst>
              <a:ext uri="{FF2B5EF4-FFF2-40B4-BE49-F238E27FC236}">
                <a16:creationId xmlns:a16="http://schemas.microsoft.com/office/drawing/2014/main" id="{F110505C-AAE0-E643-8525-CE5C4BB9D1E6}"/>
              </a:ext>
            </a:extLst>
          </p:cNvPr>
          <p:cNvPicPr>
            <a:picLocks noChangeAspect="1"/>
          </p:cNvPicPr>
          <p:nvPr/>
        </p:nvPicPr>
        <p:blipFill>
          <a:blip r:embed="rId4"/>
          <a:stretch>
            <a:fillRect/>
          </a:stretch>
        </p:blipFill>
        <p:spPr>
          <a:xfrm>
            <a:off x="3006538" y="3025958"/>
            <a:ext cx="1870262" cy="1081282"/>
          </a:xfrm>
          <a:prstGeom prst="rect">
            <a:avLst/>
          </a:prstGeom>
        </p:spPr>
      </p:pic>
      <p:sp>
        <p:nvSpPr>
          <p:cNvPr id="3" name="TextBox 2"/>
          <p:cNvSpPr txBox="1"/>
          <p:nvPr/>
        </p:nvSpPr>
        <p:spPr>
          <a:xfrm>
            <a:off x="201284" y="4123607"/>
            <a:ext cx="5782039" cy="993092"/>
          </a:xfrm>
          <a:prstGeom prst="rect">
            <a:avLst/>
          </a:prstGeom>
          <a:noFill/>
        </p:spPr>
        <p:txBody>
          <a:bodyPr wrap="square" lIns="0" tIns="0" rIns="0" bIns="0" rtlCol="0">
            <a:spAutoFit/>
          </a:bodyPr>
          <a:lstStyle/>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#21 </a:t>
            </a:r>
          </a:p>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Members : </a:t>
            </a:r>
            <a:r>
              <a:rPr lang="en-US" altLang="ko-KR" sz="1400" dirty="0" err="1" smtClean="0">
                <a:solidFill>
                  <a:schemeClr val="bg1"/>
                </a:solidFill>
                <a:latin typeface="IBM Plex Sans" charset="0"/>
                <a:ea typeface="IBM Plex Sans" charset="0"/>
                <a:cs typeface="IBM Plex Sans" charset="0"/>
              </a:rPr>
              <a:t>Youngoh</a:t>
            </a:r>
            <a:r>
              <a:rPr lang="en-US" altLang="ko-KR" sz="1400" dirty="0" smtClean="0">
                <a:solidFill>
                  <a:schemeClr val="bg1"/>
                </a:solidFill>
                <a:latin typeface="IBM Plex Sans" charset="0"/>
                <a:ea typeface="IBM Plex Sans" charset="0"/>
                <a:cs typeface="IBM Plex Sans" charset="0"/>
              </a:rPr>
              <a:t> Son, </a:t>
            </a:r>
            <a:r>
              <a:rPr lang="en-US" altLang="ko-KR" sz="1400" dirty="0" err="1" smtClean="0">
                <a:solidFill>
                  <a:schemeClr val="bg1"/>
                </a:solidFill>
                <a:latin typeface="IBM Plex Sans" charset="0"/>
                <a:ea typeface="IBM Plex Sans" charset="0"/>
                <a:cs typeface="IBM Plex Sans" charset="0"/>
              </a:rPr>
              <a:t>Jaehoon</a:t>
            </a:r>
            <a:r>
              <a:rPr lang="en-US" altLang="ko-KR" sz="1400" dirty="0" smtClean="0">
                <a:solidFill>
                  <a:schemeClr val="bg1"/>
                </a:solidFill>
                <a:latin typeface="IBM Plex Sans" charset="0"/>
                <a:ea typeface="IBM Plex Sans" charset="0"/>
                <a:cs typeface="IBM Plex Sans" charset="0"/>
              </a:rPr>
              <a:t> </a:t>
            </a:r>
            <a:r>
              <a:rPr lang="en-US" altLang="ko-KR" sz="1400" dirty="0" err="1" smtClean="0">
                <a:solidFill>
                  <a:schemeClr val="bg1"/>
                </a:solidFill>
                <a:latin typeface="IBM Plex Sans" charset="0"/>
                <a:ea typeface="IBM Plex Sans" charset="0"/>
                <a:cs typeface="IBM Plex Sans" charset="0"/>
              </a:rPr>
              <a:t>Hahm</a:t>
            </a:r>
            <a:r>
              <a:rPr lang="en-US" altLang="ko-KR" sz="1400" dirty="0" smtClean="0">
                <a:solidFill>
                  <a:schemeClr val="bg1"/>
                </a:solidFill>
                <a:latin typeface="IBM Plex Sans" charset="0"/>
                <a:ea typeface="IBM Plex Sans" charset="0"/>
                <a:cs typeface="IBM Plex Sans" charset="0"/>
              </a:rPr>
              <a:t>, </a:t>
            </a:r>
            <a:r>
              <a:rPr lang="en-US" altLang="ko-KR" sz="1400" dirty="0" err="1" smtClean="0">
                <a:solidFill>
                  <a:schemeClr val="bg1"/>
                </a:solidFill>
                <a:latin typeface="IBM Plex Sans" charset="0"/>
                <a:ea typeface="IBM Plex Sans" charset="0"/>
                <a:cs typeface="IBM Plex Sans" charset="0"/>
              </a:rPr>
              <a:t>Daesung</a:t>
            </a:r>
            <a:r>
              <a:rPr lang="en-US" altLang="ko-KR" sz="1400" dirty="0" smtClean="0">
                <a:solidFill>
                  <a:schemeClr val="bg1"/>
                </a:solidFill>
                <a:latin typeface="IBM Plex Sans" charset="0"/>
                <a:ea typeface="IBM Plex Sans" charset="0"/>
                <a:cs typeface="IBM Plex Sans" charset="0"/>
              </a:rPr>
              <a:t> Kim, </a:t>
            </a:r>
            <a:r>
              <a:rPr lang="en-US" altLang="ko-KR" sz="1400" dirty="0" err="1" smtClean="0">
                <a:solidFill>
                  <a:schemeClr val="bg1"/>
                </a:solidFill>
                <a:latin typeface="IBM Plex Sans" charset="0"/>
                <a:ea typeface="IBM Plex Sans" charset="0"/>
                <a:cs typeface="IBM Plex Sans" charset="0"/>
              </a:rPr>
              <a:t>Seungwon</a:t>
            </a:r>
            <a:r>
              <a:rPr lang="en-US" altLang="ko-KR" sz="1400" dirty="0" smtClean="0">
                <a:solidFill>
                  <a:schemeClr val="bg1"/>
                </a:solidFill>
                <a:latin typeface="IBM Plex Sans" charset="0"/>
                <a:ea typeface="IBM Plex Sans" charset="0"/>
                <a:cs typeface="IBM Plex Sans" charset="0"/>
              </a:rPr>
              <a:t> Jung, </a:t>
            </a:r>
            <a:r>
              <a:rPr lang="en-US" altLang="ko-KR" sz="1400" dirty="0" err="1" smtClean="0">
                <a:solidFill>
                  <a:schemeClr val="bg1"/>
                </a:solidFill>
                <a:latin typeface="IBM Plex Sans" charset="0"/>
                <a:ea typeface="IBM Plex Sans" charset="0"/>
                <a:cs typeface="IBM Plex Sans" charset="0"/>
              </a:rPr>
              <a:t>Byeongsun</a:t>
            </a:r>
            <a:r>
              <a:rPr lang="en-US" altLang="ko-KR" sz="1400" dirty="0" smtClean="0">
                <a:solidFill>
                  <a:schemeClr val="bg1"/>
                </a:solidFill>
                <a:latin typeface="IBM Plex Sans" charset="0"/>
                <a:ea typeface="IBM Plex Sans" charset="0"/>
                <a:cs typeface="IBM Plex Sans" charset="0"/>
              </a:rPr>
              <a:t> Go, </a:t>
            </a:r>
            <a:r>
              <a:rPr lang="en-US" altLang="ko-KR" sz="1400" dirty="0" err="1" smtClean="0">
                <a:solidFill>
                  <a:schemeClr val="bg1"/>
                </a:solidFill>
                <a:latin typeface="IBM Plex Sans" charset="0"/>
                <a:ea typeface="IBM Plex Sans" charset="0"/>
                <a:cs typeface="IBM Plex Sans" charset="0"/>
              </a:rPr>
              <a:t>Seongwook</a:t>
            </a:r>
            <a:r>
              <a:rPr lang="en-US" altLang="ko-KR" sz="1400" dirty="0" smtClean="0">
                <a:solidFill>
                  <a:schemeClr val="bg1"/>
                </a:solidFill>
                <a:latin typeface="IBM Plex Sans" charset="0"/>
                <a:ea typeface="IBM Plex Sans" charset="0"/>
                <a:cs typeface="IBM Plex Sans" charset="0"/>
              </a:rPr>
              <a:t> Shin</a:t>
            </a:r>
          </a:p>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Mentors : </a:t>
            </a:r>
            <a:r>
              <a:rPr lang="en-US" altLang="ko-KR" sz="1400" dirty="0" err="1" smtClean="0">
                <a:solidFill>
                  <a:schemeClr val="bg1"/>
                </a:solidFill>
                <a:latin typeface="IBM Plex Sans" charset="0"/>
                <a:ea typeface="IBM Plex Sans" charset="0"/>
                <a:cs typeface="IBM Plex Sans" charset="0"/>
              </a:rPr>
              <a:t>Gyeonghun</a:t>
            </a:r>
            <a:r>
              <a:rPr lang="en-US" altLang="ko-KR" sz="1400" dirty="0" smtClean="0">
                <a:solidFill>
                  <a:schemeClr val="bg1"/>
                </a:solidFill>
                <a:latin typeface="IBM Plex Sans" charset="0"/>
                <a:ea typeface="IBM Plex Sans" charset="0"/>
                <a:cs typeface="IBM Plex Sans" charset="0"/>
              </a:rPr>
              <a:t> Kim, </a:t>
            </a:r>
            <a:r>
              <a:rPr lang="en-US" altLang="ko-KR" sz="1400" dirty="0" err="1" smtClean="0">
                <a:solidFill>
                  <a:schemeClr val="bg1"/>
                </a:solidFill>
                <a:latin typeface="IBM Plex Sans" charset="0"/>
                <a:ea typeface="IBM Plex Sans" charset="0"/>
                <a:cs typeface="IBM Plex Sans" charset="0"/>
              </a:rPr>
              <a:t>Utkarsh</a:t>
            </a:r>
            <a:r>
              <a:rPr lang="en-US" altLang="ko-KR" sz="1400" dirty="0" smtClean="0">
                <a:solidFill>
                  <a:schemeClr val="bg1"/>
                </a:solidFill>
                <a:latin typeface="IBM Plex Sans" charset="0"/>
                <a:ea typeface="IBM Plex Sans" charset="0"/>
                <a:cs typeface="IBM Plex Sans" charset="0"/>
              </a:rPr>
              <a:t> Azad</a:t>
            </a:r>
            <a:endParaRPr lang="ko-KR" altLang="en-US" sz="1400" dirty="0" err="1" smtClean="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650749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93405" y="172535"/>
            <a:ext cx="7707562" cy="804672"/>
          </a:xfrm>
        </p:spPr>
        <p:txBody>
          <a:bodyPr/>
          <a:lstStyle/>
          <a:p>
            <a:r>
              <a:rPr lang="en-US" dirty="0" smtClean="0"/>
              <a:t>Methods </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10</a:t>
            </a:fld>
            <a:endParaRPr lang="en-US" dirty="0"/>
          </a:p>
        </p:txBody>
      </p:sp>
      <mc:AlternateContent xmlns:mc="http://schemas.openxmlformats.org/markup-compatibility/2006" xmlns:a14="http://schemas.microsoft.com/office/drawing/2010/main">
        <mc:Choice Requires="a14">
          <p:sp>
            <p:nvSpPr>
              <p:cNvPr id="24" name="TextBox 23"/>
              <p:cNvSpPr txBox="1"/>
              <p:nvPr/>
            </p:nvSpPr>
            <p:spPr>
              <a:xfrm>
                <a:off x="4274732" y="1982772"/>
                <a:ext cx="5107709" cy="593496"/>
              </a:xfrm>
              <a:prstGeom prst="rect">
                <a:avLst/>
              </a:prstGeom>
              <a:noFill/>
            </p:spPr>
            <p:txBody>
              <a:bodyPr wrap="square" lIns="0" tIns="0" rIns="0" bIns="0" rtlCol="0">
                <a:spAutoFit/>
              </a:bodyPr>
              <a:lstStyle/>
              <a:p>
                <a:pPr defTabSz="914400"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altLang="ko-KR" sz="3600" i="1" smtClean="0">
                              <a:solidFill>
                                <a:schemeClr val="bg1"/>
                              </a:solidFill>
                              <a:latin typeface="Cambria Math" panose="02040503050406030204" pitchFamily="18" charset="0"/>
                            </a:rPr>
                          </m:ctrlPr>
                        </m:sSubSupPr>
                        <m:e>
                          <m:r>
                            <m:rPr>
                              <m:sty m:val="p"/>
                            </m:rPr>
                            <a:rPr lang="en-US" altLang="ko-KR" sz="3600">
                              <a:solidFill>
                                <a:schemeClr val="bg1"/>
                              </a:solidFill>
                              <a:latin typeface="Cambria Math" panose="02040503050406030204" pitchFamily="18" charset="0"/>
                            </a:rPr>
                            <m:t>Σ</m:t>
                          </m:r>
                        </m:e>
                        <m:sub>
                          <m:r>
                            <a:rPr lang="en-US" altLang="ko-KR" sz="3600" b="0" i="1" smtClean="0">
                              <a:solidFill>
                                <a:schemeClr val="bg1"/>
                              </a:solidFill>
                              <a:latin typeface="Cambria Math" panose="02040503050406030204" pitchFamily="18" charset="0"/>
                            </a:rPr>
                            <m:t>𝛼</m:t>
                          </m:r>
                        </m:sub>
                        <m:sup>
                          <m:r>
                            <a:rPr lang="en-US" altLang="ko-KR" sz="3600" i="1">
                              <a:solidFill>
                                <a:schemeClr val="bg1"/>
                              </a:solidFill>
                              <a:latin typeface="Cambria Math" panose="02040503050406030204" pitchFamily="18" charset="0"/>
                            </a:rPr>
                            <m:t>𝑁</m:t>
                          </m:r>
                        </m:sup>
                      </m:sSubSup>
                      <m:sSub>
                        <m:sSubPr>
                          <m:ctrlPr>
                            <a:rPr lang="en-US" altLang="ko-KR" sz="3600" i="1">
                              <a:solidFill>
                                <a:schemeClr val="bg1"/>
                              </a:solidFill>
                              <a:latin typeface="Cambria Math" panose="02040503050406030204" pitchFamily="18" charset="0"/>
                            </a:rPr>
                          </m:ctrlPr>
                        </m:sSubPr>
                        <m:e>
                          <m:r>
                            <a:rPr lang="en-US" altLang="ko-KR" sz="3600" i="1">
                              <a:solidFill>
                                <a:schemeClr val="bg1"/>
                              </a:solidFill>
                              <a:latin typeface="Cambria Math" panose="02040503050406030204" pitchFamily="18" charset="0"/>
                            </a:rPr>
                            <m:t>𝐸</m:t>
                          </m:r>
                        </m:e>
                        <m:sub>
                          <m:sSub>
                            <m:sSubPr>
                              <m:ctrlPr>
                                <a:rPr lang="en-US" altLang="ko-KR" sz="3600" i="1">
                                  <a:solidFill>
                                    <a:schemeClr val="bg1"/>
                                  </a:solidFill>
                                  <a:latin typeface="Cambria Math" panose="02040503050406030204" pitchFamily="18" charset="0"/>
                                </a:rPr>
                              </m:ctrlPr>
                            </m:sSubPr>
                            <m:e>
                              <m:r>
                                <a:rPr lang="en-US" altLang="ko-KR" sz="3600" i="1">
                                  <a:solidFill>
                                    <a:schemeClr val="bg1"/>
                                  </a:solidFill>
                                  <a:latin typeface="Cambria Math" panose="02040503050406030204" pitchFamily="18" charset="0"/>
                                </a:rPr>
                                <m:t>𝛼</m:t>
                              </m:r>
                            </m:e>
                            <m:sub>
                              <m:r>
                                <a:rPr lang="en-US" altLang="ko-KR" sz="3600" b="0" i="1" smtClean="0">
                                  <a:solidFill>
                                    <a:schemeClr val="bg1"/>
                                  </a:solidFill>
                                  <a:latin typeface="Cambria Math" panose="02040503050406030204" pitchFamily="18" charset="0"/>
                                </a:rPr>
                                <m:t> </m:t>
                              </m:r>
                            </m:sub>
                          </m:sSub>
                        </m:sub>
                      </m:sSub>
                      <m:r>
                        <a:rPr lang="en-US" altLang="ko-KR" sz="3600" i="1">
                          <a:solidFill>
                            <a:schemeClr val="bg1"/>
                          </a:solidFill>
                          <a:latin typeface="Cambria Math" panose="02040503050406030204" pitchFamily="18" charset="0"/>
                        </a:rPr>
                        <m:t>=</m:t>
                      </m:r>
                      <m:sSup>
                        <m:sSupPr>
                          <m:ctrlPr>
                            <a:rPr lang="en-US" altLang="ko-KR" sz="3600" i="1">
                              <a:solidFill>
                                <a:schemeClr val="bg1"/>
                              </a:solidFill>
                              <a:latin typeface="Cambria Math" panose="02040503050406030204" pitchFamily="18" charset="0"/>
                            </a:rPr>
                          </m:ctrlPr>
                        </m:sSupPr>
                        <m:e>
                          <m:r>
                            <a:rPr lang="en-US" altLang="ko-KR" sz="3600" i="1">
                              <a:solidFill>
                                <a:schemeClr val="bg1"/>
                              </a:solidFill>
                              <a:latin typeface="Cambria Math" panose="02040503050406030204" pitchFamily="18" charset="0"/>
                            </a:rPr>
                            <m:t>𝐸</m:t>
                          </m:r>
                        </m:e>
                        <m:sup>
                          <m:r>
                            <a:rPr lang="en-US" altLang="ko-KR" sz="3600" i="1">
                              <a:solidFill>
                                <a:schemeClr val="bg1"/>
                              </a:solidFill>
                              <a:latin typeface="Cambria Math" panose="02040503050406030204" pitchFamily="18" charset="0"/>
                            </a:rPr>
                            <m:t>(</m:t>
                          </m:r>
                          <m:r>
                            <a:rPr lang="en-US" altLang="ko-KR" sz="3600" i="1">
                              <a:solidFill>
                                <a:schemeClr val="bg1"/>
                              </a:solidFill>
                              <a:latin typeface="Cambria Math" panose="02040503050406030204" pitchFamily="18" charset="0"/>
                            </a:rPr>
                            <m:t>𝑝𝑟𝑒𝑑𝑖𝑐𝑡𝑒𝑑</m:t>
                          </m:r>
                          <m:r>
                            <a:rPr lang="en-US" altLang="ko-KR" sz="3600" i="1">
                              <a:solidFill>
                                <a:schemeClr val="bg1"/>
                              </a:solidFill>
                              <a:latin typeface="Cambria Math" panose="02040503050406030204" pitchFamily="18" charset="0"/>
                            </a:rPr>
                            <m:t>)</m:t>
                          </m:r>
                        </m:sup>
                      </m:sSup>
                    </m:oMath>
                  </m:oMathPara>
                </a14:m>
                <a:endParaRPr lang="ko-KR" altLang="en-US" sz="3600" dirty="0">
                  <a:solidFill>
                    <a:schemeClr val="bg1"/>
                  </a:solidFill>
                  <a:latin typeface="IBM Plex Sans" panose="020B0503050203000203"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274732" y="1982772"/>
                <a:ext cx="5107709" cy="593496"/>
              </a:xfrm>
              <a:prstGeom prst="rect">
                <a:avLst/>
              </a:prstGeom>
              <a:blipFill>
                <a:blip r:embed="rId2"/>
                <a:stretch>
                  <a:fillRect/>
                </a:stretch>
              </a:blipFill>
            </p:spPr>
            <p:txBody>
              <a:bodyPr/>
              <a:lstStyle/>
              <a:p>
                <a:r>
                  <a:rPr lang="ko-KR" altLang="en-US">
                    <a:noFill/>
                  </a:rPr>
                  <a:t> </a:t>
                </a:r>
              </a:p>
            </p:txBody>
          </p:sp>
        </mc:Fallback>
      </mc:AlternateContent>
      <p:pic>
        <p:nvPicPr>
          <p:cNvPr id="6" name="그림 5"/>
          <p:cNvPicPr>
            <a:picLocks noChangeAspect="1"/>
          </p:cNvPicPr>
          <p:nvPr/>
        </p:nvPicPr>
        <p:blipFill>
          <a:blip r:embed="rId3"/>
          <a:stretch>
            <a:fillRect/>
          </a:stretch>
        </p:blipFill>
        <p:spPr>
          <a:xfrm>
            <a:off x="249480" y="1159857"/>
            <a:ext cx="3826941" cy="1700863"/>
          </a:xfrm>
          <a:prstGeom prst="rect">
            <a:avLst/>
          </a:prstGeom>
        </p:spPr>
      </p:pic>
      <p:pic>
        <p:nvPicPr>
          <p:cNvPr id="7" name="그림 6"/>
          <p:cNvPicPr>
            <a:picLocks noChangeAspect="1"/>
          </p:cNvPicPr>
          <p:nvPr/>
        </p:nvPicPr>
        <p:blipFill>
          <a:blip r:embed="rId4"/>
          <a:stretch>
            <a:fillRect/>
          </a:stretch>
        </p:blipFill>
        <p:spPr>
          <a:xfrm>
            <a:off x="829883" y="1806743"/>
            <a:ext cx="3731400" cy="1672696"/>
          </a:xfrm>
          <a:prstGeom prst="rect">
            <a:avLst/>
          </a:prstGeom>
        </p:spPr>
      </p:pic>
      <p:sp>
        <p:nvSpPr>
          <p:cNvPr id="13" name="타원 12"/>
          <p:cNvSpPr/>
          <p:nvPr/>
        </p:nvSpPr>
        <p:spPr bwMode="auto">
          <a:xfrm>
            <a:off x="4159499" y="3310245"/>
            <a:ext cx="72000" cy="72000"/>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14" name="타원 13"/>
          <p:cNvSpPr/>
          <p:nvPr/>
        </p:nvSpPr>
        <p:spPr bwMode="auto">
          <a:xfrm>
            <a:off x="4311899" y="3462645"/>
            <a:ext cx="72000" cy="72000"/>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15" name="타원 14"/>
          <p:cNvSpPr/>
          <p:nvPr/>
        </p:nvSpPr>
        <p:spPr bwMode="auto">
          <a:xfrm>
            <a:off x="4464299" y="3615045"/>
            <a:ext cx="72000" cy="72000"/>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mc:Choice xmlns:a14="http://schemas.microsoft.com/office/drawing/2010/main" Requires="a14">
          <p:sp>
            <p:nvSpPr>
              <p:cNvPr id="11" name="TextBox 10"/>
              <p:cNvSpPr txBox="1"/>
              <p:nvPr/>
            </p:nvSpPr>
            <p:spPr>
              <a:xfrm>
                <a:off x="4869131" y="1443572"/>
                <a:ext cx="1821011"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𝑁</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𝑛𝑢𝑚𝑏𝑒𝑟</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𝑜𝑓</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𝑎𝑡𝑜𝑚</m:t>
                      </m:r>
                      <m:r>
                        <a:rPr lang="en-US" altLang="ko-KR" sz="1400" b="0" i="1" smtClean="0">
                          <a:solidFill>
                            <a:schemeClr val="bg1"/>
                          </a:solidFill>
                          <a:latin typeface="Cambria Math" panose="02040503050406030204" pitchFamily="18" charset="0"/>
                          <a:ea typeface="IBM Plex Sans" charset="0"/>
                          <a:cs typeface="IBM Plex Sans" charset="0"/>
                        </a:rPr>
                        <m:t>𝑠</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4869131" y="1443572"/>
                <a:ext cx="1821011" cy="236988"/>
              </a:xfrm>
              <a:prstGeom prst="rect">
                <a:avLst/>
              </a:prstGeom>
              <a:blipFill>
                <a:blip r:embed="rId5"/>
                <a:stretch>
                  <a:fillRect l="-2013" r="-671" b="-2307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4774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93405" y="172535"/>
            <a:ext cx="7707562" cy="804672"/>
          </a:xfrm>
        </p:spPr>
        <p:txBody>
          <a:bodyPr/>
          <a:lstStyle/>
          <a:p>
            <a:r>
              <a:rPr lang="en-US" dirty="0" smtClean="0"/>
              <a:t>Methods </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11</a:t>
            </a:fld>
            <a:endParaRPr lang="en-US" dirty="0"/>
          </a:p>
        </p:txBody>
      </p:sp>
      <mc:AlternateContent xmlns:mc="http://schemas.openxmlformats.org/markup-compatibility/2006" xmlns:a14="http://schemas.microsoft.com/office/drawing/2010/main">
        <mc:Choice Requires="a14">
          <p:sp>
            <p:nvSpPr>
              <p:cNvPr id="24" name="TextBox 23"/>
              <p:cNvSpPr txBox="1"/>
              <p:nvPr/>
            </p:nvSpPr>
            <p:spPr>
              <a:xfrm>
                <a:off x="3027356" y="1930585"/>
                <a:ext cx="8000967" cy="355418"/>
              </a:xfrm>
              <a:prstGeom prst="rect">
                <a:avLst/>
              </a:prstGeom>
              <a:noFill/>
            </p:spPr>
            <p:txBody>
              <a:bodyPr wrap="square" lIns="0" tIns="0" rIns="0" bIns="0" rtlCol="0">
                <a:spAutoFit/>
              </a:bodyPr>
              <a:lstStyle/>
              <a:p>
                <a:pPr defTabSz="914400"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r>
                        <a:rPr lang="en-US" altLang="ko-KR" sz="1800" b="0" i="1" smtClean="0">
                          <a:solidFill>
                            <a:schemeClr val="bg1"/>
                          </a:solidFill>
                          <a:latin typeface="Cambria Math" panose="02040503050406030204" pitchFamily="18" charset="0"/>
                        </a:rPr>
                        <m:t>𝐶</m:t>
                      </m:r>
                      <m:r>
                        <a:rPr lang="en-US" altLang="ko-KR" sz="1800" i="1">
                          <a:solidFill>
                            <a:schemeClr val="bg1"/>
                          </a:solidFill>
                          <a:latin typeface="Cambria Math" panose="02040503050406030204" pitchFamily="18" charset="0"/>
                        </a:rPr>
                        <m:t>=</m:t>
                      </m:r>
                      <m:sSup>
                        <m:sSupPr>
                          <m:ctrlPr>
                            <a:rPr lang="en-US" altLang="ko-KR" sz="1800" b="0" i="1" smtClean="0">
                              <a:solidFill>
                                <a:schemeClr val="bg1"/>
                              </a:solidFill>
                              <a:latin typeface="Cambria Math" panose="02040503050406030204" pitchFamily="18" charset="0"/>
                            </a:rPr>
                          </m:ctrlPr>
                        </m:sSupPr>
                        <m:e>
                          <m:d>
                            <m:dPr>
                              <m:ctrlPr>
                                <a:rPr lang="en-US" altLang="ko-KR" sz="1800" b="0" i="1" smtClean="0">
                                  <a:solidFill>
                                    <a:schemeClr val="bg1"/>
                                  </a:solidFill>
                                  <a:latin typeface="Cambria Math" panose="02040503050406030204" pitchFamily="18" charset="0"/>
                                </a:rPr>
                              </m:ctrlPr>
                            </m:dPr>
                            <m:e>
                              <m:sSup>
                                <m:sSupPr>
                                  <m:ctrlPr>
                                    <a:rPr lang="en-US" altLang="ko-KR" sz="1800" i="1">
                                      <a:solidFill>
                                        <a:schemeClr val="bg1"/>
                                      </a:solidFill>
                                      <a:latin typeface="Cambria Math" panose="02040503050406030204" pitchFamily="18" charset="0"/>
                                    </a:rPr>
                                  </m:ctrlPr>
                                </m:sSupPr>
                                <m:e>
                                  <m:r>
                                    <a:rPr lang="en-US" altLang="ko-KR" sz="1800" i="1">
                                      <a:solidFill>
                                        <a:schemeClr val="bg1"/>
                                      </a:solidFill>
                                      <a:latin typeface="Cambria Math" panose="02040503050406030204" pitchFamily="18" charset="0"/>
                                    </a:rPr>
                                    <m:t>𝐸</m:t>
                                  </m:r>
                                </m:e>
                                <m:sup>
                                  <m:d>
                                    <m:dPr>
                                      <m:ctrlPr>
                                        <a:rPr lang="en-US" altLang="ko-KR" sz="1800" i="1">
                                          <a:solidFill>
                                            <a:schemeClr val="bg1"/>
                                          </a:solidFill>
                                          <a:latin typeface="Cambria Math" panose="02040503050406030204" pitchFamily="18" charset="0"/>
                                        </a:rPr>
                                      </m:ctrlPr>
                                    </m:dPr>
                                    <m:e>
                                      <m:r>
                                        <a:rPr lang="en-US" altLang="ko-KR" sz="1800" i="1">
                                          <a:solidFill>
                                            <a:schemeClr val="bg1"/>
                                          </a:solidFill>
                                          <a:latin typeface="Cambria Math" panose="02040503050406030204" pitchFamily="18" charset="0"/>
                                        </a:rPr>
                                        <m:t>𝑝𝑟𝑒𝑑</m:t>
                                      </m:r>
                                    </m:e>
                                  </m:d>
                                </m:sup>
                              </m:sSup>
                              <m:r>
                                <a:rPr lang="en-US" altLang="ko-KR" sz="1800" b="0" i="1" smtClean="0">
                                  <a:solidFill>
                                    <a:schemeClr val="bg1"/>
                                  </a:solidFill>
                                  <a:latin typeface="Cambria Math" panose="02040503050406030204" pitchFamily="18" charset="0"/>
                                </a:rPr>
                                <m:t>(</m:t>
                              </m:r>
                              <m:acc>
                                <m:accPr>
                                  <m:chr m:val="⃗"/>
                                  <m:ctrlPr>
                                    <a:rPr lang="en-US" altLang="ko-KR" sz="1800" b="0" i="1" smtClean="0">
                                      <a:solidFill>
                                        <a:schemeClr val="bg1"/>
                                      </a:solidFill>
                                      <a:latin typeface="Cambria Math" panose="02040503050406030204" pitchFamily="18" charset="0"/>
                                    </a:rPr>
                                  </m:ctrlPr>
                                </m:accPr>
                                <m:e>
                                  <m:r>
                                    <a:rPr lang="en-US" altLang="ko-KR" sz="1800" b="0" i="1" smtClean="0">
                                      <a:solidFill>
                                        <a:schemeClr val="bg1"/>
                                      </a:solidFill>
                                      <a:latin typeface="Cambria Math" panose="02040503050406030204" pitchFamily="18" charset="0"/>
                                    </a:rPr>
                                    <m:t>𝜂</m:t>
                                  </m:r>
                                </m:e>
                              </m:acc>
                              <m:r>
                                <a:rPr lang="en-US" altLang="ko-KR" sz="1800" b="0" i="1" smtClean="0">
                                  <a:solidFill>
                                    <a:schemeClr val="bg1"/>
                                  </a:solidFill>
                                  <a:latin typeface="Cambria Math" panose="02040503050406030204" pitchFamily="18" charset="0"/>
                                </a:rPr>
                                <m:t>, </m:t>
                              </m:r>
                              <m:acc>
                                <m:accPr>
                                  <m:chr m:val="⃗"/>
                                  <m:ctrlPr>
                                    <a:rPr lang="en-US" altLang="ko-KR" sz="1800" b="0" i="1" smtClean="0">
                                      <a:solidFill>
                                        <a:schemeClr val="bg1"/>
                                      </a:solidFill>
                                      <a:latin typeface="Cambria Math" panose="02040503050406030204" pitchFamily="18" charset="0"/>
                                    </a:rPr>
                                  </m:ctrlPr>
                                </m:accPr>
                                <m:e>
                                  <m:r>
                                    <a:rPr lang="en-US" altLang="ko-KR" sz="1800" b="0" i="1" smtClean="0">
                                      <a:solidFill>
                                        <a:schemeClr val="bg1"/>
                                      </a:solidFill>
                                      <a:latin typeface="Cambria Math" panose="02040503050406030204" pitchFamily="18" charset="0"/>
                                    </a:rPr>
                                    <m:t>𝜉</m:t>
                                  </m:r>
                                </m:e>
                              </m:acc>
                              <m:r>
                                <a:rPr lang="en-US" altLang="ko-KR" sz="1800" b="0" i="1" smtClean="0">
                                  <a:solidFill>
                                    <a:schemeClr val="bg1"/>
                                  </a:solidFill>
                                  <a:latin typeface="Cambria Math" panose="02040503050406030204" pitchFamily="18" charset="0"/>
                                </a:rPr>
                                <m:t>)−</m:t>
                              </m:r>
                              <m:sSup>
                                <m:sSupPr>
                                  <m:ctrlPr>
                                    <a:rPr lang="en-US" altLang="ko-KR" sz="1800" b="0" i="1" smtClean="0">
                                      <a:solidFill>
                                        <a:schemeClr val="bg1"/>
                                      </a:solidFill>
                                      <a:latin typeface="Cambria Math" panose="02040503050406030204" pitchFamily="18" charset="0"/>
                                    </a:rPr>
                                  </m:ctrlPr>
                                </m:sSupPr>
                                <m:e>
                                  <m:r>
                                    <a:rPr lang="en-US" altLang="ko-KR" sz="1800" b="0" i="1" smtClean="0">
                                      <a:solidFill>
                                        <a:schemeClr val="bg1"/>
                                      </a:solidFill>
                                      <a:latin typeface="Cambria Math" panose="02040503050406030204" pitchFamily="18" charset="0"/>
                                    </a:rPr>
                                    <m:t>𝐸</m:t>
                                  </m:r>
                                </m:e>
                                <m:sup>
                                  <m:d>
                                    <m:dPr>
                                      <m:ctrlPr>
                                        <a:rPr lang="en-US" altLang="ko-KR" sz="1800" b="0" i="1" smtClean="0">
                                          <a:solidFill>
                                            <a:schemeClr val="bg1"/>
                                          </a:solidFill>
                                          <a:latin typeface="Cambria Math" panose="02040503050406030204" pitchFamily="18" charset="0"/>
                                        </a:rPr>
                                      </m:ctrlPr>
                                    </m:dPr>
                                    <m:e>
                                      <m:r>
                                        <a:rPr lang="en-US" altLang="ko-KR" sz="1800" b="0" i="1" smtClean="0">
                                          <a:solidFill>
                                            <a:schemeClr val="bg1"/>
                                          </a:solidFill>
                                          <a:latin typeface="Cambria Math" panose="02040503050406030204" pitchFamily="18" charset="0"/>
                                        </a:rPr>
                                        <m:t>𝐷𝐹𝑇</m:t>
                                      </m:r>
                                    </m:e>
                                  </m:d>
                                </m:sup>
                              </m:sSup>
                            </m:e>
                          </m:d>
                        </m:e>
                        <m:sup>
                          <m:r>
                            <a:rPr lang="en-US" altLang="ko-KR" sz="1800" b="0" i="1" smtClean="0">
                              <a:solidFill>
                                <a:schemeClr val="bg1"/>
                              </a:solidFill>
                              <a:latin typeface="Cambria Math" panose="02040503050406030204" pitchFamily="18" charset="0"/>
                            </a:rPr>
                            <m:t>2</m:t>
                          </m:r>
                        </m:sup>
                      </m:sSup>
                    </m:oMath>
                  </m:oMathPara>
                </a14:m>
                <a:endParaRPr lang="ko-KR" altLang="en-US" sz="1800" dirty="0">
                  <a:solidFill>
                    <a:schemeClr val="bg1"/>
                  </a:solidFill>
                  <a:latin typeface="IBM Plex Sans" panose="020B0503050203000203"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27356" y="1930585"/>
                <a:ext cx="8000967" cy="355418"/>
              </a:xfrm>
              <a:prstGeom prst="rect">
                <a:avLst/>
              </a:prstGeom>
              <a:blipFill>
                <a:blip r:embed="rId2"/>
                <a:stretch>
                  <a:fillRect t="-32759" b="-24138"/>
                </a:stretch>
              </a:blipFill>
            </p:spPr>
            <p:txBody>
              <a:bodyPr/>
              <a:lstStyle/>
              <a:p>
                <a:r>
                  <a:rPr lang="ko-KR" altLang="en-US">
                    <a:noFill/>
                  </a:rPr>
                  <a:t> </a:t>
                </a:r>
              </a:p>
            </p:txBody>
          </p:sp>
        </mc:Fallback>
      </mc:AlternateContent>
      <p:sp>
        <p:nvSpPr>
          <p:cNvPr id="11" name="직사각형 10"/>
          <p:cNvSpPr/>
          <p:nvPr/>
        </p:nvSpPr>
        <p:spPr bwMode="auto">
          <a:xfrm>
            <a:off x="978693" y="966575"/>
            <a:ext cx="1619704"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1081557" y="1603154"/>
                <a:ext cx="1413977" cy="236988"/>
              </a:xfrm>
              <a:prstGeom prst="rect">
                <a:avLst/>
              </a:prstGeom>
              <a:noFill/>
            </p:spPr>
            <p:txBody>
              <a:bodyPr wrap="non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𝐺</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𝜃</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𝑟</m:t>
                              </m:r>
                            </m:e>
                          </m:acc>
                          <m:r>
                            <a:rPr lang="en-US" altLang="ko-KR" sz="1400" b="0" i="1" smtClean="0">
                              <a:solidFill>
                                <a:schemeClr val="bg1"/>
                              </a:solidFill>
                              <a:latin typeface="Cambria Math" panose="02040503050406030204" pitchFamily="18" charset="0"/>
                              <a:ea typeface="IBM Plex Sans" charset="0"/>
                              <a:cs typeface="IBM Plex Sans" charset="0"/>
                            </a:rPr>
                            <m:t>, </m:t>
                          </m:r>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𝜂</m:t>
                              </m:r>
                            </m:e>
                          </m:acc>
                        </m:e>
                      </m:d>
                      <m:r>
                        <a:rPr lang="en-US" altLang="ko-KR" sz="1400" i="1">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𝜙</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𝑟</m:t>
                              </m:r>
                            </m:e>
                          </m:acc>
                          <m:r>
                            <a:rPr lang="en-US" altLang="ko-KR" sz="1400" i="1">
                              <a:solidFill>
                                <a:schemeClr val="bg1"/>
                              </a:solidFill>
                              <a:latin typeface="Cambria Math" panose="02040503050406030204" pitchFamily="18" charset="0"/>
                              <a:ea typeface="IBM Plex Sans" charset="0"/>
                              <a:cs typeface="IBM Plex Sans" charset="0"/>
                            </a:rPr>
                            <m:t>, </m:t>
                          </m:r>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𝜂</m:t>
                              </m:r>
                            </m:e>
                          </m:acc>
                        </m:e>
                      </m:d>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81557" y="1603154"/>
                <a:ext cx="1413977" cy="236988"/>
              </a:xfrm>
              <a:prstGeom prst="rect">
                <a:avLst/>
              </a:prstGeom>
              <a:blipFill>
                <a:blip r:embed="rId3"/>
                <a:stretch>
                  <a:fillRect l="-2586" t="-30769" r="-8190" b="-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bwMode="auto">
              <a:xfrm>
                <a:off x="3119539" y="951805"/>
                <a:ext cx="540327"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ko-KR" sz="1400" b="0" i="1" u="none" strike="noStrike" cap="none" normalizeH="0" baseline="0" smtClean="0">
                          <a:ln>
                            <a:noFill/>
                          </a:ln>
                          <a:solidFill>
                            <a:schemeClr val="bg1"/>
                          </a:solidFill>
                          <a:effectLst/>
                          <a:latin typeface="Cambria Math" panose="02040503050406030204" pitchFamily="18" charset="0"/>
                        </a:rPr>
                        <m:t>𝑊</m:t>
                      </m:r>
                      <m:r>
                        <a:rPr kumimoji="0" lang="en-US" altLang="ko-KR" sz="1400" b="0" i="1" u="none" strike="noStrike" cap="none" normalizeH="0" baseline="0" smtClean="0">
                          <a:ln>
                            <a:noFill/>
                          </a:ln>
                          <a:solidFill>
                            <a:schemeClr val="bg1"/>
                          </a:solidFill>
                          <a:effectLst/>
                          <a:latin typeface="Cambria Math" panose="02040503050406030204" pitchFamily="18" charset="0"/>
                        </a:rPr>
                        <m:t>(</m:t>
                      </m:r>
                      <m:acc>
                        <m:accPr>
                          <m:chr m:val="⃗"/>
                          <m:ctrlPr>
                            <a:rPr kumimoji="0" lang="en-US" altLang="ko-KR" sz="1400" b="0" i="1" u="none" strike="noStrike" cap="none" normalizeH="0" baseline="0" smtClean="0">
                              <a:ln>
                                <a:noFill/>
                              </a:ln>
                              <a:solidFill>
                                <a:schemeClr val="bg1"/>
                              </a:solidFill>
                              <a:effectLst/>
                              <a:latin typeface="Cambria Math" panose="02040503050406030204" pitchFamily="18" charset="0"/>
                            </a:rPr>
                          </m:ctrlPr>
                        </m:accPr>
                        <m:e>
                          <m:r>
                            <a:rPr kumimoji="0" lang="en-US" altLang="ko-KR" sz="1400" b="0" i="1" u="none" strike="noStrike" cap="none" normalizeH="0" baseline="0" smtClean="0">
                              <a:ln>
                                <a:noFill/>
                              </a:ln>
                              <a:solidFill>
                                <a:schemeClr val="bg1"/>
                              </a:solidFill>
                              <a:effectLst/>
                              <a:latin typeface="Cambria Math" panose="02040503050406030204" pitchFamily="18" charset="0"/>
                            </a:rPr>
                            <m:t>𝜉</m:t>
                          </m:r>
                        </m:e>
                      </m:acc>
                      <m:r>
                        <a:rPr kumimoji="0" lang="en-US" altLang="ko-KR" sz="1400" b="0" i="1" u="none" strike="noStrike" cap="none" normalizeH="0" baseline="0" smtClean="0">
                          <a:ln>
                            <a:noFill/>
                          </a:ln>
                          <a:solidFill>
                            <a:schemeClr val="bg1"/>
                          </a:solidFill>
                          <a:effectLst/>
                          <a:latin typeface="Cambria Math" panose="02040503050406030204" pitchFamily="18" charset="0"/>
                        </a:rPr>
                        <m:t>)</m:t>
                      </m:r>
                    </m:oMath>
                  </m:oMathPara>
                </a14:m>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Choice>
        <mc:Fallback xmlns="">
          <p:sp>
            <p:nvSpPr>
              <p:cNvPr id="13" name="직사각형 12"/>
              <p:cNvSpPr>
                <a:spLocks noRot="1" noChangeAspect="1" noMove="1" noResize="1" noEditPoints="1" noAdjustHandles="1" noChangeArrowheads="1" noChangeShapeType="1" noTextEdit="1"/>
              </p:cNvSpPr>
              <p:nvPr/>
            </p:nvSpPr>
            <p:spPr bwMode="auto">
              <a:xfrm>
                <a:off x="3119539" y="951805"/>
                <a:ext cx="540327" cy="1510145"/>
              </a:xfrm>
              <a:prstGeom prst="rect">
                <a:avLst/>
              </a:prstGeom>
              <a:blipFill>
                <a:blip r:embed="rId4"/>
                <a:stretch>
                  <a:fillRect r="-26087"/>
                </a:stretch>
              </a:blipFill>
              <a:ln>
                <a:headEnd type="none" w="med" len="med"/>
                <a:tailEnd type="none" w="med" len="med"/>
              </a:ln>
            </p:spPr>
            <p:txBody>
              <a:bodyPr/>
              <a:lstStyle/>
              <a:p>
                <a:r>
                  <a:rPr lang="ko-KR" altLang="en-US">
                    <a:noFill/>
                  </a:rPr>
                  <a:t> </a:t>
                </a:r>
              </a:p>
            </p:txBody>
          </p:sp>
        </mc:Fallback>
      </mc:AlternateContent>
      <p:grpSp>
        <p:nvGrpSpPr>
          <p:cNvPr id="14" name="그룹 13"/>
          <p:cNvGrpSpPr/>
          <p:nvPr/>
        </p:nvGrpSpPr>
        <p:grpSpPr>
          <a:xfrm>
            <a:off x="4187370" y="948112"/>
            <a:ext cx="325248" cy="298243"/>
            <a:chOff x="5535184" y="2251734"/>
            <a:chExt cx="325248" cy="298243"/>
          </a:xfrm>
        </p:grpSpPr>
        <p:sp>
          <p:nvSpPr>
            <p:cNvPr id="15" name="직사각형 14"/>
            <p:cNvSpPr/>
            <p:nvPr/>
          </p:nvSpPr>
          <p:spPr bwMode="auto">
            <a:xfrm>
              <a:off x="5541777" y="2251734"/>
              <a:ext cx="318655" cy="29824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16" name="타원 15"/>
            <p:cNvSpPr/>
            <p:nvPr/>
          </p:nvSpPr>
          <p:spPr bwMode="auto">
            <a:xfrm>
              <a:off x="5535184" y="2400855"/>
              <a:ext cx="318655" cy="149122"/>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18" name="직선 화살표 연결선 17"/>
            <p:cNvCxnSpPr>
              <a:stCxn id="16" idx="0"/>
            </p:cNvCxnSpPr>
            <p:nvPr/>
          </p:nvCxnSpPr>
          <p:spPr bwMode="auto">
            <a:xfrm flipV="1">
              <a:off x="5694512" y="2251734"/>
              <a:ext cx="93299" cy="1491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grpSp>
      <p:sp>
        <p:nvSpPr>
          <p:cNvPr id="30" name="위로 구부러진 화살표 29"/>
          <p:cNvSpPr/>
          <p:nvPr/>
        </p:nvSpPr>
        <p:spPr bwMode="auto">
          <a:xfrm flipH="1">
            <a:off x="1767610" y="2625801"/>
            <a:ext cx="5470237" cy="1471402"/>
          </a:xfrm>
          <a:prstGeom prst="curvedUpArrow">
            <a:avLst>
              <a:gd name="adj1" fmla="val 2902"/>
              <a:gd name="adj2" fmla="val 15029"/>
              <a:gd name="adj3" fmla="val 25000"/>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34" name="위로 구부러진 화살표 33"/>
          <p:cNvSpPr/>
          <p:nvPr/>
        </p:nvSpPr>
        <p:spPr bwMode="auto">
          <a:xfrm flipH="1">
            <a:off x="3408216" y="2625801"/>
            <a:ext cx="3829629" cy="1623802"/>
          </a:xfrm>
          <a:prstGeom prst="curvedUpArrow">
            <a:avLst>
              <a:gd name="adj1" fmla="val 2902"/>
              <a:gd name="adj2" fmla="val 15029"/>
              <a:gd name="adj3" fmla="val 25000"/>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17" name="직선 연결선 16"/>
          <p:cNvCxnSpPr/>
          <p:nvPr/>
        </p:nvCxnSpPr>
        <p:spPr bwMode="auto">
          <a:xfrm>
            <a:off x="2633699" y="1089960"/>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직선 연결선 18"/>
          <p:cNvCxnSpPr/>
          <p:nvPr/>
        </p:nvCxnSpPr>
        <p:spPr bwMode="auto">
          <a:xfrm>
            <a:off x="2633699" y="1405393"/>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직선 연결선 19"/>
          <p:cNvCxnSpPr/>
          <p:nvPr/>
        </p:nvCxnSpPr>
        <p:spPr bwMode="auto">
          <a:xfrm>
            <a:off x="2633699" y="2335603"/>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타원 20"/>
          <p:cNvSpPr/>
          <p:nvPr/>
        </p:nvSpPr>
        <p:spPr bwMode="auto">
          <a:xfrm>
            <a:off x="2847612" y="1648581"/>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2" name="타원 21"/>
          <p:cNvSpPr/>
          <p:nvPr/>
        </p:nvSpPr>
        <p:spPr bwMode="auto">
          <a:xfrm>
            <a:off x="2847608" y="1800981"/>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3" name="타원 22"/>
          <p:cNvSpPr/>
          <p:nvPr/>
        </p:nvSpPr>
        <p:spPr bwMode="auto">
          <a:xfrm>
            <a:off x="2847615" y="1960311"/>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7" name="타원 26"/>
          <p:cNvSpPr/>
          <p:nvPr/>
        </p:nvSpPr>
        <p:spPr bwMode="auto">
          <a:xfrm>
            <a:off x="3886061" y="1645037"/>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8" name="타원 27"/>
          <p:cNvSpPr/>
          <p:nvPr/>
        </p:nvSpPr>
        <p:spPr bwMode="auto">
          <a:xfrm>
            <a:off x="3886057" y="1797437"/>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9" name="타원 28"/>
          <p:cNvSpPr/>
          <p:nvPr/>
        </p:nvSpPr>
        <p:spPr bwMode="auto">
          <a:xfrm>
            <a:off x="3886064" y="1956767"/>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31" name="직선 연결선 30"/>
          <p:cNvCxnSpPr/>
          <p:nvPr/>
        </p:nvCxnSpPr>
        <p:spPr bwMode="auto">
          <a:xfrm>
            <a:off x="3659866" y="1089960"/>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직선 연결선 31"/>
          <p:cNvCxnSpPr/>
          <p:nvPr/>
        </p:nvCxnSpPr>
        <p:spPr bwMode="auto">
          <a:xfrm>
            <a:off x="3659866" y="1405393"/>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직선 연결선 32"/>
          <p:cNvCxnSpPr/>
          <p:nvPr/>
        </p:nvCxnSpPr>
        <p:spPr bwMode="auto">
          <a:xfrm>
            <a:off x="437251" y="1093578"/>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직선 연결선 34"/>
          <p:cNvCxnSpPr/>
          <p:nvPr/>
        </p:nvCxnSpPr>
        <p:spPr bwMode="auto">
          <a:xfrm>
            <a:off x="437251" y="1409011"/>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직선 연결선 35"/>
          <p:cNvCxnSpPr/>
          <p:nvPr/>
        </p:nvCxnSpPr>
        <p:spPr bwMode="auto">
          <a:xfrm>
            <a:off x="437251" y="2339221"/>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타원 36"/>
          <p:cNvSpPr/>
          <p:nvPr/>
        </p:nvSpPr>
        <p:spPr bwMode="auto">
          <a:xfrm>
            <a:off x="651164" y="165219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38" name="타원 37"/>
          <p:cNvSpPr/>
          <p:nvPr/>
        </p:nvSpPr>
        <p:spPr bwMode="auto">
          <a:xfrm>
            <a:off x="651160" y="180459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39" name="타원 38"/>
          <p:cNvSpPr/>
          <p:nvPr/>
        </p:nvSpPr>
        <p:spPr bwMode="auto">
          <a:xfrm>
            <a:off x="651167" y="196392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2" name="Text Placeholder 14">
            <a:extLst>
              <a:ext uri="{FF2B5EF4-FFF2-40B4-BE49-F238E27FC236}">
                <a16:creationId xmlns:a16="http://schemas.microsoft.com/office/drawing/2014/main" id="{E518ED10-6FC4-B041-BF08-75330D59850F}"/>
              </a:ext>
            </a:extLst>
          </p:cNvPr>
          <p:cNvSpPr txBox="1">
            <a:spLocks/>
          </p:cNvSpPr>
          <p:nvPr/>
        </p:nvSpPr>
        <p:spPr>
          <a:xfrm>
            <a:off x="5583320" y="1542065"/>
            <a:ext cx="3564079" cy="388520"/>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smtClean="0">
                <a:solidFill>
                  <a:schemeClr val="bg1"/>
                </a:solidFill>
                <a:latin typeface="Cambria Math" panose="02040503050406030204" pitchFamily="18" charset="0"/>
                <a:ea typeface="Cambria Math" panose="02040503050406030204" pitchFamily="18" charset="0"/>
              </a:rPr>
              <a:t>Cost function</a:t>
            </a:r>
            <a:endParaRPr lang="en-US" kern="0" dirty="0">
              <a:solidFill>
                <a:schemeClr val="bg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193963" y="3598951"/>
                <a:ext cx="1208664"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𝑠𝑐𝑖𝑝𝑦</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𝐶𝑂𝐵𝑌𝐿𝐴</m:t>
                      </m:r>
                      <m:r>
                        <a:rPr lang="en-US" altLang="ko-KR" sz="1400" b="0" i="1" smtClean="0">
                          <a:solidFill>
                            <a:schemeClr val="bg1"/>
                          </a:solidFill>
                          <a:latin typeface="Cambria Math" panose="02040503050406030204" pitchFamily="18" charset="0"/>
                          <a:ea typeface="IBM Plex Sans" charset="0"/>
                          <a:cs typeface="IBM Plex Sans" charset="0"/>
                        </a:rPr>
                        <m:t> </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193963" y="3598951"/>
                <a:ext cx="1208664" cy="236988"/>
              </a:xfrm>
              <a:prstGeom prst="rect">
                <a:avLst/>
              </a:prstGeom>
              <a:blipFill>
                <a:blip r:embed="rId5"/>
                <a:stretch>
                  <a:fillRect l="-5051" b="-256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9416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Results &amp; Discussion</a:t>
            </a:r>
            <a:endParaRPr lang="en-US" dirty="0"/>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19456" y="1102544"/>
            <a:ext cx="5093689" cy="3252216"/>
          </a:xfrm>
        </p:spPr>
        <p:txBody>
          <a:bodyPr/>
          <a:lstStyle/>
          <a:p>
            <a:pPr lvl="1"/>
            <a:endParaRPr lang="en-US" sz="1100" dirty="0"/>
          </a:p>
          <a:p>
            <a:pPr lvl="1"/>
            <a:endParaRPr lang="en-US" sz="1100" dirty="0"/>
          </a:p>
          <a:p>
            <a:pPr lvl="1"/>
            <a:endParaRPr lang="en-US" sz="1100" dirty="0"/>
          </a:p>
          <a:p>
            <a:pPr lvl="1"/>
            <a:endParaRPr lang="en-US" sz="1100"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34" y="1005840"/>
            <a:ext cx="1739787" cy="1627667"/>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513" y="2770889"/>
            <a:ext cx="4113589" cy="1800441"/>
          </a:xfrm>
          <a:prstGeom prst="rect">
            <a:avLst/>
          </a:prstGeom>
        </p:spPr>
      </p:pic>
      <p:sp>
        <p:nvSpPr>
          <p:cNvPr id="8" name="TextBox 7"/>
          <p:cNvSpPr txBox="1"/>
          <p:nvPr/>
        </p:nvSpPr>
        <p:spPr>
          <a:xfrm>
            <a:off x="5162321" y="1590771"/>
            <a:ext cx="3430772" cy="216213"/>
          </a:xfrm>
          <a:prstGeom prst="rect">
            <a:avLst/>
          </a:prstGeom>
          <a:noFill/>
        </p:spPr>
        <p:txBody>
          <a:bodyPr wrap="square" lIns="0" tIns="0" rIns="0" bIns="0" rtlCol="0">
            <a:spAutoFit/>
          </a:bodyPr>
          <a:lstStyle/>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Succeeded for 1 molecule!</a:t>
            </a:r>
            <a:endParaRPr lang="ko-KR" altLang="en-US" sz="1400" dirty="0" err="1" smtClean="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58534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Results &amp; Discussion</a:t>
            </a:r>
            <a:endParaRPr lang="en-US" dirty="0"/>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19456" y="1102544"/>
            <a:ext cx="5093689" cy="3252216"/>
          </a:xfrm>
        </p:spPr>
        <p:txBody>
          <a:bodyPr/>
          <a:lstStyle/>
          <a:p>
            <a:pPr lvl="1"/>
            <a:endParaRPr lang="en-US" sz="1100" dirty="0"/>
          </a:p>
          <a:p>
            <a:pPr lvl="1"/>
            <a:endParaRPr lang="en-US" sz="1100" dirty="0"/>
          </a:p>
          <a:p>
            <a:pPr lvl="1"/>
            <a:endParaRPr lang="en-US" sz="1100" dirty="0"/>
          </a:p>
          <a:p>
            <a:pPr lvl="1"/>
            <a:endParaRPr lang="en-US" sz="1100"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34" y="1005840"/>
            <a:ext cx="1739787" cy="1627667"/>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2639674" y="1614785"/>
                <a:ext cx="294504"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𝑋</m:t>
                      </m:r>
                      <m:r>
                        <a:rPr lang="en-US" altLang="ko-KR" sz="1400" b="0" i="1" smtClean="0">
                          <a:solidFill>
                            <a:schemeClr val="bg1"/>
                          </a:solidFill>
                          <a:latin typeface="Cambria Math" panose="02040503050406030204" pitchFamily="18" charset="0"/>
                          <a:ea typeface="IBM Plex Sans" charset="0"/>
                          <a:cs typeface="IBM Plex Sans" charset="0"/>
                        </a:rPr>
                        <m:t> 5</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2639674" y="1614785"/>
                <a:ext cx="294504" cy="236988"/>
              </a:xfrm>
              <a:prstGeom prst="rect">
                <a:avLst/>
              </a:prstGeom>
              <a:blipFill>
                <a:blip r:embed="rId3"/>
                <a:stretch>
                  <a:fillRect l="-14583" r="-16667"/>
                </a:stretch>
              </a:blipFill>
            </p:spPr>
            <p:txBody>
              <a:bodyPr/>
              <a:lstStyle/>
              <a:p>
                <a:r>
                  <a:rPr lang="ko-KR" altLang="en-US">
                    <a:noFill/>
                  </a:rPr>
                  <a:t> </a:t>
                </a:r>
              </a:p>
            </p:txBody>
          </p:sp>
        </mc:Fallback>
      </mc:AlternateContent>
      <p:sp>
        <p:nvSpPr>
          <p:cNvPr id="11" name="TextBox 10"/>
          <p:cNvSpPr txBox="1"/>
          <p:nvPr/>
        </p:nvSpPr>
        <p:spPr>
          <a:xfrm>
            <a:off x="2615245" y="1961535"/>
            <a:ext cx="2863702" cy="216213"/>
          </a:xfrm>
          <a:prstGeom prst="rect">
            <a:avLst/>
          </a:prstGeom>
          <a:noFill/>
        </p:spPr>
        <p:txBody>
          <a:bodyPr wrap="square" lIns="0" tIns="0" rIns="0" bIns="0" rtlCol="0">
            <a:spAutoFit/>
          </a:bodyPr>
          <a:lstStyle/>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With M = 4 qubits</a:t>
            </a:r>
            <a:endParaRPr lang="ko-KR" altLang="en-US" sz="1400" dirty="0" err="1" smtClean="0">
              <a:solidFill>
                <a:schemeClr val="bg1"/>
              </a:solidFill>
              <a:latin typeface="IBM Plex Sans" charset="0"/>
              <a:ea typeface="IBM Plex Sans" charset="0"/>
              <a:cs typeface="IBM Plex Sans" charset="0"/>
            </a:endParaRPr>
          </a:p>
        </p:txBody>
      </p:sp>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92" y="272760"/>
            <a:ext cx="3744211" cy="2496141"/>
          </a:xfrm>
          <a:prstGeom prst="rect">
            <a:avLst/>
          </a:prstGeom>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585" y="2768901"/>
            <a:ext cx="3937321" cy="1625551"/>
          </a:xfrm>
          <a:prstGeom prst="rect">
            <a:avLst/>
          </a:prstGeom>
        </p:spPr>
      </p:pic>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75638" y="1810512"/>
            <a:ext cx="1833161" cy="110035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466" y="2259729"/>
            <a:ext cx="2305733" cy="1554298"/>
          </a:xfrm>
          <a:prstGeom prst="rect">
            <a:avLst/>
          </a:prstGeom>
        </p:spPr>
      </p:pic>
    </p:spTree>
    <p:extLst>
      <p:ext uri="{BB962C8B-B14F-4D97-AF65-F5344CB8AC3E}">
        <p14:creationId xmlns:p14="http://schemas.microsoft.com/office/powerpoint/2010/main" val="2538333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Results &amp; Discussion</a:t>
            </a:r>
            <a:endParaRPr lang="en-US" dirty="0"/>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19456" y="1102544"/>
            <a:ext cx="5093689" cy="3252216"/>
          </a:xfrm>
        </p:spPr>
        <p:txBody>
          <a:bodyPr/>
          <a:lstStyle/>
          <a:p>
            <a:pPr lvl="1"/>
            <a:endParaRPr lang="en-US" sz="1100" dirty="0"/>
          </a:p>
          <a:p>
            <a:pPr lvl="1"/>
            <a:endParaRPr lang="en-US" sz="1100" dirty="0"/>
          </a:p>
          <a:p>
            <a:pPr lvl="1"/>
            <a:endParaRPr lang="en-US" sz="1100" dirty="0"/>
          </a:p>
          <a:p>
            <a:pPr lvl="1"/>
            <a:endParaRPr lang="en-US" sz="1100"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34" y="1005840"/>
            <a:ext cx="1739787" cy="1627667"/>
          </a:xfrm>
          <a:prstGeom prst="rect">
            <a:avLst/>
          </a:prstGeom>
        </p:spPr>
      </p:pic>
      <p:sp>
        <p:nvSpPr>
          <p:cNvPr id="8" name="TextBox 7"/>
          <p:cNvSpPr txBox="1"/>
          <p:nvPr/>
        </p:nvSpPr>
        <p:spPr>
          <a:xfrm>
            <a:off x="4343401" y="3139240"/>
            <a:ext cx="4509975" cy="270843"/>
          </a:xfrm>
          <a:prstGeom prst="rect">
            <a:avLst/>
          </a:prstGeom>
          <a:noFill/>
        </p:spPr>
        <p:txBody>
          <a:bodyPr wrap="square" lIns="0" tIns="0" rIns="0" bIns="0" rtlCol="0">
            <a:spAutoFit/>
          </a:bodyPr>
          <a:lstStyle/>
          <a:p>
            <a:pPr algn="l">
              <a:lnSpc>
                <a:spcPct val="110000"/>
              </a:lnSpc>
              <a:spcBef>
                <a:spcPts val="1100"/>
              </a:spcBef>
            </a:pPr>
            <a:r>
              <a:rPr lang="en-US" altLang="ko-KR" sz="1600" dirty="0" smtClean="0">
                <a:solidFill>
                  <a:schemeClr val="bg1"/>
                </a:solidFill>
                <a:latin typeface="IBM Plex Sans" charset="0"/>
                <a:ea typeface="IBM Plex Sans" charset="0"/>
                <a:cs typeface="IBM Plex Sans" charset="0"/>
              </a:rPr>
              <a:t>Learning </a:t>
            </a:r>
            <a:r>
              <a:rPr lang="en-US" altLang="ko-KR" sz="1600" dirty="0" smtClean="0">
                <a:solidFill>
                  <a:schemeClr val="bg1"/>
                </a:solidFill>
                <a:latin typeface="IBM Plex Sans" charset="0"/>
                <a:ea typeface="IBM Plex Sans" charset="0"/>
                <a:cs typeface="IBM Plex Sans" charset="0"/>
              </a:rPr>
              <a:t>for 7 hours</a:t>
            </a:r>
            <a:r>
              <a:rPr lang="en-US" altLang="ko-KR" sz="1600" dirty="0" smtClean="0">
                <a:solidFill>
                  <a:schemeClr val="bg1"/>
                </a:solidFill>
                <a:latin typeface="IBM Plex Sans" charset="0"/>
                <a:ea typeface="IBM Plex Sans" charset="0"/>
                <a:cs typeface="IBM Plex Sans" charset="0"/>
              </a:rPr>
              <a:t>…</a:t>
            </a:r>
            <a:endParaRPr lang="ko-KR" altLang="en-US" sz="1600" dirty="0" err="1" smtClean="0">
              <a:solidFill>
                <a:srgbClr val="FF0000"/>
              </a:solidFill>
              <a:latin typeface="IBM Plex Sans" charset="0"/>
              <a:ea typeface="IBM Plex Sans" charset="0"/>
              <a:cs typeface="IBM Plex Sans" charset="0"/>
            </a:endParaRPr>
          </a:p>
        </p:txBody>
      </p:sp>
      <mc:AlternateContent xmlns:mc="http://schemas.openxmlformats.org/markup-compatibility/2006" xmlns:a14="http://schemas.microsoft.com/office/drawing/2010/main">
        <mc:Choice Requires="a14">
          <p:sp>
            <p:nvSpPr>
              <p:cNvPr id="9" name="TextBox 8"/>
              <p:cNvSpPr txBox="1"/>
              <p:nvPr/>
            </p:nvSpPr>
            <p:spPr>
              <a:xfrm>
                <a:off x="2353339" y="1641636"/>
                <a:ext cx="493277"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𝑋</m:t>
                      </m:r>
                      <m:r>
                        <a:rPr lang="en-US" altLang="ko-KR" sz="1400" b="0" i="1" smtClean="0">
                          <a:solidFill>
                            <a:schemeClr val="bg1"/>
                          </a:solidFill>
                          <a:latin typeface="Cambria Math" panose="02040503050406030204" pitchFamily="18" charset="0"/>
                          <a:ea typeface="IBM Plex Sans" charset="0"/>
                          <a:cs typeface="IBM Plex Sans" charset="0"/>
                        </a:rPr>
                        <m:t> 100</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53339" y="1641636"/>
                <a:ext cx="493277" cy="236988"/>
              </a:xfrm>
              <a:prstGeom prst="rect">
                <a:avLst/>
              </a:prstGeom>
              <a:blipFill>
                <a:blip r:embed="rId3"/>
                <a:stretch>
                  <a:fillRect l="-8642" r="-7407"/>
                </a:stretch>
              </a:blipFill>
            </p:spPr>
            <p:txBody>
              <a:bodyPr/>
              <a:lstStyle/>
              <a:p>
                <a:r>
                  <a:rPr lang="ko-KR" altLang="en-US">
                    <a:noFill/>
                  </a:rPr>
                  <a:t> </a:t>
                </a:r>
              </a:p>
            </p:txBody>
          </p:sp>
        </mc:Fallback>
      </mc:AlternateContent>
      <p:sp>
        <p:nvSpPr>
          <p:cNvPr id="11" name="TextBox 10"/>
          <p:cNvSpPr txBox="1"/>
          <p:nvPr/>
        </p:nvSpPr>
        <p:spPr>
          <a:xfrm>
            <a:off x="4120248" y="1693040"/>
            <a:ext cx="2835349" cy="494046"/>
          </a:xfrm>
          <a:prstGeom prst="rect">
            <a:avLst/>
          </a:prstGeom>
          <a:noFill/>
        </p:spPr>
        <p:txBody>
          <a:bodyPr wrap="square" lIns="0" tIns="0" rIns="0" bIns="0" rtlCol="0">
            <a:spAutoFit/>
          </a:bodyPr>
          <a:lstStyle/>
          <a:p>
            <a:pPr algn="l">
              <a:lnSpc>
                <a:spcPct val="110000"/>
              </a:lnSpc>
              <a:spcBef>
                <a:spcPts val="1100"/>
              </a:spcBef>
            </a:pPr>
            <a:r>
              <a:rPr lang="en-US" altLang="ko-KR" sz="3200" dirty="0" smtClean="0">
                <a:solidFill>
                  <a:schemeClr val="bg1"/>
                </a:solidFill>
                <a:latin typeface="IBM Plex Sans" charset="0"/>
                <a:ea typeface="IBM Plex Sans" charset="0"/>
                <a:cs typeface="IBM Plex Sans" charset="0"/>
              </a:rPr>
              <a:t>…. ????</a:t>
            </a:r>
            <a:endParaRPr lang="ko-KR" altLang="en-US" sz="3200" dirty="0" err="1" smtClean="0">
              <a:solidFill>
                <a:schemeClr val="bg1"/>
              </a:solidFill>
              <a:latin typeface="IBM Plex Sans" charset="0"/>
              <a:ea typeface="IBM Plex Sans" charset="0"/>
              <a:cs typeface="IBM Plex Sans" charset="0"/>
            </a:endParaRPr>
          </a:p>
        </p:txBody>
      </p:sp>
      <p:sp>
        <p:nvSpPr>
          <p:cNvPr id="12" name="TextBox 11"/>
          <p:cNvSpPr txBox="1"/>
          <p:nvPr/>
        </p:nvSpPr>
        <p:spPr>
          <a:xfrm>
            <a:off x="437948" y="3893249"/>
            <a:ext cx="6096000" cy="304699"/>
          </a:xfrm>
          <a:prstGeom prst="rect">
            <a:avLst/>
          </a:prstGeom>
          <a:noFill/>
        </p:spPr>
        <p:txBody>
          <a:bodyPr wrap="square" lIns="0" tIns="0" rIns="0" bIns="0" rtlCol="0">
            <a:spAutoFit/>
          </a:bodyPr>
          <a:lstStyle/>
          <a:p>
            <a:pPr algn="l">
              <a:lnSpc>
                <a:spcPct val="110000"/>
              </a:lnSpc>
              <a:spcBef>
                <a:spcPts val="1100"/>
              </a:spcBef>
            </a:pPr>
            <a:r>
              <a:rPr lang="en-US" altLang="ko-KR" sz="1800" dirty="0" smtClean="0">
                <a:solidFill>
                  <a:schemeClr val="bg1"/>
                </a:solidFill>
                <a:latin typeface="IBM Plex Sans" charset="0"/>
                <a:ea typeface="IBM Plex Sans" charset="0"/>
                <a:cs typeface="IBM Plex Sans" charset="0"/>
              </a:rPr>
              <a:t>Tried to make it faster by changing codes, also tried hybrid model using </a:t>
            </a:r>
            <a:r>
              <a:rPr lang="en-US" altLang="ko-KR" sz="1800" dirty="0" smtClean="0">
                <a:solidFill>
                  <a:schemeClr val="bg1"/>
                </a:solidFill>
                <a:latin typeface="IBM Plex Sans" charset="0"/>
                <a:ea typeface="IBM Plex Sans" charset="0"/>
                <a:cs typeface="IBM Plex Sans" charset="0"/>
              </a:rPr>
              <a:t>torch. </a:t>
            </a:r>
            <a:endParaRPr lang="ko-KR" altLang="en-US" sz="1800" dirty="0" err="1" smtClean="0">
              <a:solidFill>
                <a:schemeClr val="bg1"/>
              </a:solidFill>
              <a:latin typeface="IBM Plex Sans" charset="0"/>
              <a:ea typeface="IBM Plex Sans" charset="0"/>
              <a:cs typeface="IBM Plex Sans" charset="0"/>
            </a:endParaRPr>
          </a:p>
        </p:txBody>
      </p:sp>
      <p:sp>
        <p:nvSpPr>
          <p:cNvPr id="13" name="TextBox 12"/>
          <p:cNvSpPr txBox="1"/>
          <p:nvPr/>
        </p:nvSpPr>
        <p:spPr>
          <a:xfrm>
            <a:off x="2353339" y="2008498"/>
            <a:ext cx="2863702" cy="236988"/>
          </a:xfrm>
          <a:prstGeom prst="rect">
            <a:avLst/>
          </a:prstGeom>
          <a:noFill/>
        </p:spPr>
        <p:txBody>
          <a:bodyPr wrap="square" lIns="0" tIns="0" rIns="0" bIns="0" rtlCol="0">
            <a:spAutoFit/>
          </a:bodyPr>
          <a:lstStyle/>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With M = 8 qubits</a:t>
            </a:r>
            <a:endParaRPr lang="ko-KR" altLang="en-US" sz="1400" dirty="0" err="1" smtClean="0">
              <a:solidFill>
                <a:schemeClr val="bg1"/>
              </a:solidFill>
              <a:latin typeface="IBM Plex Sans" charset="0"/>
              <a:ea typeface="IBM Plex Sans" charset="0"/>
              <a:cs typeface="IBM Plex Sans" charset="0"/>
            </a:endParaRPr>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872960" y="1785127"/>
            <a:ext cx="3139727" cy="2354795"/>
          </a:xfrm>
          <a:prstGeom prst="rect">
            <a:avLst/>
          </a:prstGeom>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19888" y="969652"/>
            <a:ext cx="1833161" cy="1100356"/>
          </a:xfrm>
          <a:prstGeom prst="rect">
            <a:avLst/>
          </a:prstGeom>
        </p:spPr>
      </p:pic>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51" y="1712207"/>
            <a:ext cx="1507851" cy="1016445"/>
          </a:xfrm>
          <a:prstGeom prst="rect">
            <a:avLst/>
          </a:prstGeom>
        </p:spPr>
      </p:pic>
      <p:pic>
        <p:nvPicPr>
          <p:cNvPr id="16" name="그림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575" y="1264844"/>
            <a:ext cx="1507851" cy="1016445"/>
          </a:xfrm>
          <a:prstGeom prst="rect">
            <a:avLst/>
          </a:prstGeom>
        </p:spPr>
      </p:pic>
      <p:pic>
        <p:nvPicPr>
          <p:cNvPr id="17" name="그림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63" y="1807145"/>
            <a:ext cx="1226012" cy="1147002"/>
          </a:xfrm>
          <a:prstGeom prst="rect">
            <a:avLst/>
          </a:prstGeom>
        </p:spPr>
      </p:pic>
    </p:spTree>
    <p:extLst>
      <p:ext uri="{BB962C8B-B14F-4D97-AF65-F5344CB8AC3E}">
        <p14:creationId xmlns:p14="http://schemas.microsoft.com/office/powerpoint/2010/main" val="77118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Conclusions</a:t>
            </a:r>
            <a:endParaRPr lang="en-US" dirty="0"/>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19456" y="1102544"/>
            <a:ext cx="5093689" cy="3252216"/>
          </a:xfrm>
        </p:spPr>
        <p:txBody>
          <a:bodyPr/>
          <a:lstStyle/>
          <a:p>
            <a:pPr lvl="1"/>
            <a:r>
              <a:rPr lang="en-US" sz="1800" dirty="0" smtClean="0"/>
              <a:t>We have suggested QML based molecule energy </a:t>
            </a:r>
            <a:r>
              <a:rPr lang="en-US" sz="1800" dirty="0" smtClean="0"/>
              <a:t>predictor</a:t>
            </a:r>
            <a:endParaRPr lang="en-US" sz="1800" dirty="0"/>
          </a:p>
          <a:p>
            <a:pPr lvl="1"/>
            <a:r>
              <a:rPr lang="en-US" sz="1800" dirty="0" smtClean="0"/>
              <a:t>We got the circuit that can fit the 1 molecule’s </a:t>
            </a:r>
            <a:r>
              <a:rPr lang="en-US" sz="1800" dirty="0" smtClean="0"/>
              <a:t>energy</a:t>
            </a:r>
          </a:p>
          <a:p>
            <a:pPr lvl="1"/>
            <a:r>
              <a:rPr lang="en-US" sz="1800" dirty="0" smtClean="0"/>
              <a:t>If everything goes well, we can use it for predicting many chemical, physical properties of molecules!</a:t>
            </a:r>
            <a:endParaRPr lang="en-US" sz="1800" dirty="0" smtClean="0"/>
          </a:p>
          <a:p>
            <a:pPr lvl="1"/>
            <a:endParaRPr lang="en-US" sz="1800" dirty="0"/>
          </a:p>
          <a:p>
            <a:pPr lvl="1"/>
            <a:r>
              <a:rPr lang="en-US" sz="1800" dirty="0" smtClean="0"/>
              <a:t>And… we made a good memory and </a:t>
            </a:r>
            <a:r>
              <a:rPr lang="en-US" sz="1800" dirty="0" smtClean="0">
                <a:solidFill>
                  <a:schemeClr val="accent2"/>
                </a:solidFill>
              </a:rPr>
              <a:t>friendship ^^</a:t>
            </a:r>
            <a:endParaRPr lang="en-US" sz="1800" dirty="0">
              <a:solidFill>
                <a:schemeClr val="accent2"/>
              </a:solidFill>
            </a:endParaRPr>
          </a:p>
          <a:p>
            <a:pPr marL="0" lvl="1" indent="0">
              <a:buNone/>
            </a:pPr>
            <a:endParaRPr lang="en-US" sz="1800" dirty="0"/>
          </a:p>
          <a:p>
            <a:pPr lvl="1"/>
            <a:endParaRPr lang="en-US" sz="1800" dirty="0"/>
          </a:p>
          <a:p>
            <a:pPr lvl="1"/>
            <a:endParaRPr lang="en-US" sz="1800" dirty="0"/>
          </a:p>
          <a:p>
            <a:pPr lvl="1"/>
            <a:endParaRPr lang="en-US" sz="1800"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t="14909" r="-233"/>
          <a:stretch/>
        </p:blipFill>
        <p:spPr>
          <a:xfrm>
            <a:off x="4203610" y="1967301"/>
            <a:ext cx="4560958" cy="2903942"/>
          </a:xfrm>
          <a:prstGeom prst="rect">
            <a:avLst/>
          </a:prstGeom>
        </p:spPr>
      </p:pic>
    </p:spTree>
    <p:extLst>
      <p:ext uri="{BB962C8B-B14F-4D97-AF65-F5344CB8AC3E}">
        <p14:creationId xmlns:p14="http://schemas.microsoft.com/office/powerpoint/2010/main" val="36867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Thanks to…</a:t>
            </a:r>
            <a:endParaRPr lang="en-US" dirty="0"/>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19456" y="1102544"/>
            <a:ext cx="6223874" cy="3252216"/>
          </a:xfrm>
        </p:spPr>
        <p:txBody>
          <a:bodyPr/>
          <a:lstStyle/>
          <a:p>
            <a:pPr lvl="1"/>
            <a:r>
              <a:rPr lang="en-US" sz="1800" dirty="0" smtClean="0"/>
              <a:t>Our mentors…   </a:t>
            </a:r>
            <a:r>
              <a:rPr lang="en-US" altLang="ko-KR" sz="2400" dirty="0" err="1" smtClean="0">
                <a:latin typeface="IBM Plex Sans" charset="0"/>
                <a:ea typeface="IBM Plex Sans" charset="0"/>
                <a:cs typeface="IBM Plex Sans" charset="0"/>
              </a:rPr>
              <a:t>Gyeonghun</a:t>
            </a:r>
            <a:r>
              <a:rPr lang="en-US" altLang="ko-KR" sz="2400" dirty="0" smtClean="0">
                <a:latin typeface="IBM Plex Sans" charset="0"/>
                <a:ea typeface="IBM Plex Sans" charset="0"/>
                <a:cs typeface="IBM Plex Sans" charset="0"/>
              </a:rPr>
              <a:t> </a:t>
            </a:r>
            <a:r>
              <a:rPr lang="en-US" altLang="ko-KR" sz="2400" dirty="0">
                <a:latin typeface="IBM Plex Sans" charset="0"/>
                <a:ea typeface="IBM Plex Sans" charset="0"/>
                <a:cs typeface="IBM Plex Sans" charset="0"/>
              </a:rPr>
              <a:t>Kim, </a:t>
            </a:r>
            <a:r>
              <a:rPr lang="en-US" altLang="ko-KR" sz="2400" dirty="0" err="1">
                <a:latin typeface="IBM Plex Sans" charset="0"/>
                <a:ea typeface="IBM Plex Sans" charset="0"/>
                <a:cs typeface="IBM Plex Sans" charset="0"/>
              </a:rPr>
              <a:t>Utkarsh</a:t>
            </a:r>
            <a:r>
              <a:rPr lang="en-US" altLang="ko-KR" sz="2400" dirty="0">
                <a:latin typeface="IBM Plex Sans" charset="0"/>
                <a:ea typeface="IBM Plex Sans" charset="0"/>
                <a:cs typeface="IBM Plex Sans" charset="0"/>
              </a:rPr>
              <a:t> </a:t>
            </a:r>
            <a:r>
              <a:rPr lang="en-US" altLang="ko-KR" sz="2400" dirty="0" smtClean="0">
                <a:latin typeface="IBM Plex Sans" charset="0"/>
                <a:ea typeface="IBM Plex Sans" charset="0"/>
                <a:cs typeface="IBM Plex Sans" charset="0"/>
              </a:rPr>
              <a:t>Azad</a:t>
            </a:r>
          </a:p>
          <a:p>
            <a:pPr lvl="1"/>
            <a:endParaRPr lang="en-US" altLang="ko-KR" sz="2400" dirty="0">
              <a:latin typeface="IBM Plex Sans" charset="0"/>
              <a:ea typeface="IBM Plex Sans" charset="0"/>
              <a:cs typeface="IBM Plex Sans" charset="0"/>
            </a:endParaRPr>
          </a:p>
          <a:p>
            <a:pPr lvl="1"/>
            <a:endParaRPr lang="ko-KR" altLang="en-US" sz="1800" dirty="0">
              <a:latin typeface="IBM Plex Sans" charset="0"/>
              <a:ea typeface="IBM Plex Sans" charset="0"/>
              <a:cs typeface="IBM Plex Sans" charset="0"/>
            </a:endParaRPr>
          </a:p>
          <a:p>
            <a:pPr lvl="1"/>
            <a:r>
              <a:rPr lang="en-US" sz="2800" dirty="0" smtClean="0"/>
              <a:t>Every people who made this event possible </a:t>
            </a:r>
            <a:r>
              <a:rPr lang="en-US" sz="2800" dirty="0" smtClean="0">
                <a:sym typeface="Wingdings" panose="05000000000000000000" pitchFamily="2" charset="2"/>
              </a:rPr>
              <a:t></a:t>
            </a:r>
            <a:endParaRPr lang="en-US" sz="1600" dirty="0"/>
          </a:p>
          <a:p>
            <a:pPr marL="0" lvl="1" indent="0">
              <a:buNone/>
            </a:pPr>
            <a:endParaRPr lang="en-US" sz="1100"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Tree>
    <p:extLst>
      <p:ext uri="{BB962C8B-B14F-4D97-AF65-F5344CB8AC3E}">
        <p14:creationId xmlns:p14="http://schemas.microsoft.com/office/powerpoint/2010/main" val="402864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Goal</a:t>
            </a:r>
            <a:endParaRPr lang="ko-KR" altLang="en-US" dirty="0"/>
          </a:p>
        </p:txBody>
      </p:sp>
      <p:sp>
        <p:nvSpPr>
          <p:cNvPr id="4" name="슬라이드 번호 개체 틀 3"/>
          <p:cNvSpPr>
            <a:spLocks noGrp="1"/>
          </p:cNvSpPr>
          <p:nvPr>
            <p:ph type="sldNum" sz="quarter" idx="11"/>
          </p:nvPr>
        </p:nvSpPr>
        <p:spPr/>
        <p:txBody>
          <a:bodyPr/>
          <a:lstStyle/>
          <a:p>
            <a:fld id="{59395FB3-9C97-154F-86B2-7E381B951268}" type="slidenum">
              <a:rPr lang="en-US" smtClean="0"/>
              <a:pPr/>
              <a:t>2</a:t>
            </a:fld>
            <a:endParaRPr lang="en-US" dirty="0"/>
          </a:p>
        </p:txBody>
      </p:sp>
      <p:sp>
        <p:nvSpPr>
          <p:cNvPr id="5" name="바닥글 개체 틀 4"/>
          <p:cNvSpPr>
            <a:spLocks noGrp="1"/>
          </p:cNvSpPr>
          <p:nvPr>
            <p:ph type="ftr" sz="quarter" idx="10"/>
          </p:nvPr>
        </p:nvSpPr>
        <p:spPr/>
        <p:txBody>
          <a:bodyPr/>
          <a:lstStyle/>
          <a:p>
            <a:r>
              <a:rPr lang="en-US" smtClean="0"/>
              <a:t>© 2020 IBM Corporation</a:t>
            </a:r>
            <a:endParaRPr lang="en-US" dirty="0"/>
          </a:p>
        </p:txBody>
      </p:sp>
      <p:sp>
        <p:nvSpPr>
          <p:cNvPr id="6" name="TextBox 5"/>
          <p:cNvSpPr txBox="1"/>
          <p:nvPr/>
        </p:nvSpPr>
        <p:spPr>
          <a:xfrm>
            <a:off x="812799" y="2355182"/>
            <a:ext cx="7490691" cy="541687"/>
          </a:xfrm>
          <a:prstGeom prst="rect">
            <a:avLst/>
          </a:prstGeom>
          <a:noFill/>
        </p:spPr>
        <p:txBody>
          <a:bodyPr wrap="square" lIns="0" tIns="0" rIns="0" bIns="0" rtlCol="0">
            <a:spAutoFit/>
          </a:bodyPr>
          <a:lstStyle/>
          <a:p>
            <a:pPr algn="l">
              <a:lnSpc>
                <a:spcPct val="110000"/>
              </a:lnSpc>
              <a:spcBef>
                <a:spcPts val="1100"/>
              </a:spcBef>
            </a:pPr>
            <a:r>
              <a:rPr lang="en-US" altLang="ko-KR" sz="3200" dirty="0" smtClean="0">
                <a:solidFill>
                  <a:schemeClr val="bg1"/>
                </a:solidFill>
                <a:latin typeface="IBM Plex Sans" charset="0"/>
                <a:ea typeface="IBM Plex Sans" charset="0"/>
                <a:cs typeface="IBM Plex Sans" charset="0"/>
              </a:rPr>
              <a:t>Let’s Predict Ground State Energy of Molecules with QML!</a:t>
            </a:r>
            <a:endParaRPr lang="ko-KR" altLang="en-US" sz="3200" dirty="0" err="1" smtClean="0">
              <a:solidFill>
                <a:schemeClr val="bg1"/>
              </a:solidFill>
              <a:latin typeface="IBM Plex Sans" charset="0"/>
              <a:ea typeface="IBM Plex Sans" charset="0"/>
              <a:cs typeface="IBM Plex Sans" charset="0"/>
            </a:endParaRPr>
          </a:p>
        </p:txBody>
      </p:sp>
      <p:sp>
        <p:nvSpPr>
          <p:cNvPr id="7" name="TextBox 6"/>
          <p:cNvSpPr txBox="1"/>
          <p:nvPr/>
        </p:nvSpPr>
        <p:spPr>
          <a:xfrm>
            <a:off x="4343401" y="3531020"/>
            <a:ext cx="2032000" cy="216213"/>
          </a:xfrm>
          <a:prstGeom prst="rect">
            <a:avLst/>
          </a:prstGeom>
          <a:noFill/>
        </p:spPr>
        <p:txBody>
          <a:bodyPr wrap="square" lIns="0" tIns="0" rIns="0" bIns="0" rtlCol="0">
            <a:spAutoFit/>
          </a:bodyPr>
          <a:lstStyle/>
          <a:p>
            <a:pPr algn="l">
              <a:lnSpc>
                <a:spcPct val="110000"/>
              </a:lnSpc>
              <a:spcBef>
                <a:spcPts val="1100"/>
              </a:spcBef>
            </a:pPr>
            <a:r>
              <a:rPr lang="en-US" altLang="ko-KR" sz="1400" dirty="0" smtClean="0">
                <a:solidFill>
                  <a:schemeClr val="bg1"/>
                </a:solidFill>
                <a:latin typeface="IBM Plex Sans" charset="0"/>
                <a:ea typeface="IBM Plex Sans" charset="0"/>
                <a:cs typeface="IBM Plex Sans" charset="0"/>
              </a:rPr>
              <a:t>Not VQE</a:t>
            </a:r>
            <a:endParaRPr lang="ko-KR" altLang="en-US" sz="1400" dirty="0" err="1" smtClean="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501438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Introduction</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7" name="Picture 19" descr="Molecule visualization&#10;">
            <a:extLst>
              <a:ext uri="{FF2B5EF4-FFF2-40B4-BE49-F238E27FC236}">
                <a16:creationId xmlns:a16="http://schemas.microsoft.com/office/drawing/2014/main" id="{F110505C-AAE0-E643-8525-CE5C4BB9D1E6}"/>
              </a:ext>
            </a:extLst>
          </p:cNvPr>
          <p:cNvPicPr>
            <a:picLocks noChangeAspect="1"/>
          </p:cNvPicPr>
          <p:nvPr/>
        </p:nvPicPr>
        <p:blipFill>
          <a:blip r:embed="rId2"/>
          <a:stretch>
            <a:fillRect/>
          </a:stretch>
        </p:blipFill>
        <p:spPr>
          <a:xfrm>
            <a:off x="-131424" y="1200730"/>
            <a:ext cx="4195516" cy="2425615"/>
          </a:xfrm>
          <a:prstGeom prst="rect">
            <a:avLst/>
          </a:prstGeom>
        </p:spPr>
      </p:pic>
      <p:grpSp>
        <p:nvGrpSpPr>
          <p:cNvPr id="20" name="그룹 19"/>
          <p:cNvGrpSpPr/>
          <p:nvPr/>
        </p:nvGrpSpPr>
        <p:grpSpPr>
          <a:xfrm>
            <a:off x="207158" y="1253230"/>
            <a:ext cx="3736202" cy="3211115"/>
            <a:chOff x="327890" y="1200730"/>
            <a:chExt cx="3736202" cy="3211115"/>
          </a:xfrm>
        </p:grpSpPr>
        <p:cxnSp>
          <p:nvCxnSpPr>
            <p:cNvPr id="12" name="직선 화살표 연결선 11"/>
            <p:cNvCxnSpPr/>
            <p:nvPr/>
          </p:nvCxnSpPr>
          <p:spPr bwMode="auto">
            <a:xfrm flipH="1" flipV="1">
              <a:off x="1745673" y="1200730"/>
              <a:ext cx="27709" cy="1948873"/>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 name="직선 화살표 연결선 12"/>
            <p:cNvCxnSpPr/>
            <p:nvPr/>
          </p:nvCxnSpPr>
          <p:spPr bwMode="auto">
            <a:xfrm flipH="1">
              <a:off x="327890" y="3132613"/>
              <a:ext cx="1445492" cy="127923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직선 화살표 연결선 14"/>
            <p:cNvCxnSpPr/>
            <p:nvPr/>
          </p:nvCxnSpPr>
          <p:spPr bwMode="auto">
            <a:xfrm flipV="1">
              <a:off x="1768857" y="3132612"/>
              <a:ext cx="2295235"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7" name="TextBox 16"/>
              <p:cNvSpPr txBox="1"/>
              <p:nvPr/>
            </p:nvSpPr>
            <p:spPr>
              <a:xfrm>
                <a:off x="3285789" y="3181930"/>
                <a:ext cx="824393"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𝑥</m:t>
                          </m:r>
                        </m:e>
                        <m:sub>
                          <m:r>
                            <a:rPr lang="en-US" altLang="ko-KR" sz="1400" b="0" i="1" smtClean="0">
                              <a:solidFill>
                                <a:schemeClr val="bg1"/>
                              </a:solidFill>
                              <a:latin typeface="Cambria Math" panose="02040503050406030204" pitchFamily="18" charset="0"/>
                              <a:ea typeface="IBM Plex Sans" charset="0"/>
                              <a:cs typeface="IBM Plex Sans" charset="0"/>
                            </a:rPr>
                            <m:t>1</m:t>
                          </m:r>
                        </m:sub>
                      </m:sSub>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𝑦</m:t>
                          </m:r>
                        </m:e>
                        <m:sub>
                          <m:r>
                            <a:rPr lang="en-US" altLang="ko-KR" sz="1400" b="0" i="1" smtClean="0">
                              <a:solidFill>
                                <a:schemeClr val="bg1"/>
                              </a:solidFill>
                              <a:latin typeface="Cambria Math" panose="02040503050406030204" pitchFamily="18" charset="0"/>
                              <a:ea typeface="IBM Plex Sans" charset="0"/>
                              <a:cs typeface="IBM Plex Sans" charset="0"/>
                            </a:rPr>
                            <m:t>1</m:t>
                          </m:r>
                        </m:sub>
                      </m:sSub>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𝑧</m:t>
                          </m:r>
                        </m:e>
                        <m:sub>
                          <m:r>
                            <a:rPr lang="en-US" altLang="ko-KR" sz="1400" b="0" i="1" smtClean="0">
                              <a:solidFill>
                                <a:schemeClr val="bg1"/>
                              </a:solidFill>
                              <a:latin typeface="Cambria Math" panose="02040503050406030204" pitchFamily="18" charset="0"/>
                              <a:ea typeface="IBM Plex Sans" charset="0"/>
                              <a:cs typeface="IBM Plex Sans" charset="0"/>
                            </a:rPr>
                            <m:t>1</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285789" y="3181930"/>
                <a:ext cx="824393" cy="236988"/>
              </a:xfrm>
              <a:prstGeom prst="rect">
                <a:avLst/>
              </a:prstGeom>
              <a:blipFill>
                <a:blip r:embed="rId3"/>
                <a:stretch>
                  <a:fillRect l="-7407" r="-8148" b="-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938625" y="1134736"/>
                <a:ext cx="836896"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𝑥</m:t>
                          </m:r>
                        </m:e>
                        <m:sub>
                          <m:r>
                            <a:rPr lang="en-US" altLang="ko-KR" sz="1400" b="0" i="1" smtClean="0">
                              <a:solidFill>
                                <a:schemeClr val="bg1"/>
                              </a:solidFill>
                              <a:latin typeface="Cambria Math" panose="02040503050406030204" pitchFamily="18" charset="0"/>
                              <a:ea typeface="IBM Plex Sans" charset="0"/>
                              <a:cs typeface="IBM Plex Sans" charset="0"/>
                            </a:rPr>
                            <m:t>2</m:t>
                          </m:r>
                        </m:sub>
                      </m:sSub>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𝑦</m:t>
                          </m:r>
                        </m:e>
                        <m:sub>
                          <m:r>
                            <a:rPr lang="en-US" altLang="ko-KR" sz="1400" b="0" i="1" smtClean="0">
                              <a:solidFill>
                                <a:schemeClr val="bg1"/>
                              </a:solidFill>
                              <a:latin typeface="Cambria Math" panose="02040503050406030204" pitchFamily="18" charset="0"/>
                              <a:ea typeface="IBM Plex Sans" charset="0"/>
                              <a:cs typeface="IBM Plex Sans" charset="0"/>
                            </a:rPr>
                            <m:t>2</m:t>
                          </m:r>
                        </m:sub>
                      </m:sSub>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𝑧</m:t>
                          </m:r>
                        </m:e>
                        <m:sub>
                          <m:r>
                            <a:rPr lang="en-US" altLang="ko-KR" sz="1400" b="0" i="1" smtClean="0">
                              <a:solidFill>
                                <a:schemeClr val="bg1"/>
                              </a:solidFill>
                              <a:latin typeface="Cambria Math" panose="02040503050406030204" pitchFamily="18" charset="0"/>
                              <a:ea typeface="IBM Plex Sans" charset="0"/>
                              <a:cs typeface="IBM Plex Sans" charset="0"/>
                            </a:rPr>
                            <m:t>2</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938625" y="1134736"/>
                <a:ext cx="836896" cy="236988"/>
              </a:xfrm>
              <a:prstGeom prst="rect">
                <a:avLst/>
              </a:prstGeom>
              <a:blipFill>
                <a:blip r:embed="rId4"/>
                <a:stretch>
                  <a:fillRect l="-6569" r="-8029" b="-256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73232" y="1811190"/>
                <a:ext cx="836896"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𝑥</m:t>
                          </m:r>
                        </m:e>
                        <m:sub>
                          <m:r>
                            <a:rPr lang="en-US" altLang="ko-KR" sz="1400" b="0" i="1" smtClean="0">
                              <a:solidFill>
                                <a:schemeClr val="bg1"/>
                              </a:solidFill>
                              <a:latin typeface="Cambria Math" panose="02040503050406030204" pitchFamily="18" charset="0"/>
                              <a:ea typeface="IBM Plex Sans" charset="0"/>
                              <a:cs typeface="IBM Plex Sans" charset="0"/>
                            </a:rPr>
                            <m:t>3</m:t>
                          </m:r>
                        </m:sub>
                      </m:sSub>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𝑦</m:t>
                          </m:r>
                        </m:e>
                        <m:sub>
                          <m:r>
                            <a:rPr lang="en-US" altLang="ko-KR" sz="1400" b="0" i="1" smtClean="0">
                              <a:solidFill>
                                <a:schemeClr val="bg1"/>
                              </a:solidFill>
                              <a:latin typeface="Cambria Math" panose="02040503050406030204" pitchFamily="18" charset="0"/>
                              <a:ea typeface="IBM Plex Sans" charset="0"/>
                              <a:cs typeface="IBM Plex Sans" charset="0"/>
                            </a:rPr>
                            <m:t>3</m:t>
                          </m:r>
                        </m:sub>
                      </m:sSub>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𝑧</m:t>
                          </m:r>
                        </m:e>
                        <m:sub>
                          <m:r>
                            <a:rPr lang="en-US" altLang="ko-KR" sz="1400" b="0" i="1" smtClean="0">
                              <a:solidFill>
                                <a:schemeClr val="bg1"/>
                              </a:solidFill>
                              <a:latin typeface="Cambria Math" panose="02040503050406030204" pitchFamily="18" charset="0"/>
                              <a:ea typeface="IBM Plex Sans" charset="0"/>
                              <a:cs typeface="IBM Plex Sans" charset="0"/>
                            </a:rPr>
                            <m:t>3</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73232" y="1811190"/>
                <a:ext cx="836896" cy="236988"/>
              </a:xfrm>
              <a:prstGeom prst="rect">
                <a:avLst/>
              </a:prstGeom>
              <a:blipFill>
                <a:blip r:embed="rId5"/>
                <a:stretch>
                  <a:fillRect l="-6569" r="-8029" b="-25641"/>
                </a:stretch>
              </a:blipFill>
            </p:spPr>
            <p:txBody>
              <a:bodyPr/>
              <a:lstStyle/>
              <a:p>
                <a:r>
                  <a:rPr lang="ko-KR" altLang="en-US">
                    <a:noFill/>
                  </a:rPr>
                  <a:t> </a:t>
                </a:r>
              </a:p>
            </p:txBody>
          </p:sp>
        </mc:Fallback>
      </mc:AlternateContent>
      <p:sp>
        <p:nvSpPr>
          <p:cNvPr id="21" name="TextBox 20"/>
          <p:cNvSpPr txBox="1"/>
          <p:nvPr/>
        </p:nvSpPr>
        <p:spPr>
          <a:xfrm>
            <a:off x="5158603" y="1005840"/>
            <a:ext cx="3246489" cy="818173"/>
          </a:xfrm>
          <a:prstGeom prst="rect">
            <a:avLst/>
          </a:prstGeom>
          <a:noFill/>
        </p:spPr>
        <p:txBody>
          <a:bodyPr wrap="square" lIns="0" tIns="0" rIns="0" bIns="0" rtlCol="0">
            <a:spAutoFit/>
          </a:bodyPr>
          <a:lstStyle/>
          <a:p>
            <a:pPr algn="l">
              <a:lnSpc>
                <a:spcPct val="110000"/>
              </a:lnSpc>
              <a:spcBef>
                <a:spcPts val="1100"/>
              </a:spcBef>
            </a:pPr>
            <a:r>
              <a:rPr lang="en-US" altLang="ko-KR" sz="2000" dirty="0" smtClean="0">
                <a:solidFill>
                  <a:schemeClr val="bg1"/>
                </a:solidFill>
                <a:latin typeface="IBM Plex Sans" charset="0"/>
                <a:ea typeface="IBM Plex Sans" charset="0"/>
                <a:cs typeface="IBM Plex Sans" charset="0"/>
              </a:rPr>
              <a:t>What we have ….</a:t>
            </a:r>
          </a:p>
          <a:p>
            <a:pPr algn="l">
              <a:lnSpc>
                <a:spcPct val="110000"/>
              </a:lnSpc>
              <a:spcBef>
                <a:spcPts val="1100"/>
              </a:spcBef>
            </a:pPr>
            <a:r>
              <a:rPr lang="en-US" altLang="ko-KR" sz="2000" dirty="0" smtClean="0">
                <a:solidFill>
                  <a:schemeClr val="bg1"/>
                </a:solidFill>
                <a:latin typeface="IBM Plex Sans" charset="0"/>
                <a:ea typeface="IBM Plex Sans" charset="0"/>
                <a:cs typeface="IBM Plex Sans" charset="0"/>
              </a:rPr>
              <a:t>    Cartesian coordinates of atoms</a:t>
            </a:r>
            <a:endParaRPr lang="ko-KR" altLang="en-US" sz="2000" dirty="0" err="1" smtClean="0">
              <a:solidFill>
                <a:schemeClr val="bg1"/>
              </a:solidFill>
              <a:latin typeface="IBM Plex Sans" charset="0"/>
              <a:ea typeface="IBM Plex Sans" charset="0"/>
              <a:cs typeface="IBM Plex Sans" charset="0"/>
            </a:endParaRPr>
          </a:p>
        </p:txBody>
      </p:sp>
      <p:sp>
        <p:nvSpPr>
          <p:cNvPr id="23" name="TextBox 22"/>
          <p:cNvSpPr txBox="1"/>
          <p:nvPr/>
        </p:nvSpPr>
        <p:spPr>
          <a:xfrm>
            <a:off x="1375493" y="3936673"/>
            <a:ext cx="7174204" cy="406265"/>
          </a:xfrm>
          <a:prstGeom prst="rect">
            <a:avLst/>
          </a:prstGeom>
          <a:noFill/>
        </p:spPr>
        <p:txBody>
          <a:bodyPr wrap="square" lIns="0" tIns="0" rIns="0" bIns="0" rtlCol="0">
            <a:spAutoFit/>
          </a:bodyPr>
          <a:lstStyle/>
          <a:p>
            <a:pPr algn="l">
              <a:lnSpc>
                <a:spcPct val="110000"/>
              </a:lnSpc>
              <a:spcBef>
                <a:spcPts val="1100"/>
              </a:spcBef>
            </a:pPr>
            <a:r>
              <a:rPr lang="en-US" altLang="ko-KR" sz="2400" dirty="0" smtClean="0">
                <a:solidFill>
                  <a:srgbClr val="D12765"/>
                </a:solidFill>
                <a:latin typeface="IBM Plex Sans" charset="0"/>
                <a:ea typeface="IBM Plex Sans" charset="0"/>
                <a:cs typeface="IBM Plex Sans" charset="0"/>
              </a:rPr>
              <a:t>Can we predict ground state energy with only this information?</a:t>
            </a:r>
            <a:endParaRPr lang="ko-KR" altLang="en-US" sz="2400" dirty="0" err="1" smtClean="0">
              <a:solidFill>
                <a:srgbClr val="D12765"/>
              </a:solidFill>
              <a:latin typeface="IBM Plex Sans" charset="0"/>
              <a:ea typeface="IBM Plex Sans" charset="0"/>
              <a:cs typeface="IBM Plex Sans" charset="0"/>
            </a:endParaRPr>
          </a:p>
        </p:txBody>
      </p:sp>
    </p:spTree>
    <p:extLst>
      <p:ext uri="{BB962C8B-B14F-4D97-AF65-F5344CB8AC3E}">
        <p14:creationId xmlns:p14="http://schemas.microsoft.com/office/powerpoint/2010/main" val="411664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Introduction</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3" name="TextBox 2"/>
          <p:cNvSpPr txBox="1"/>
          <p:nvPr/>
        </p:nvSpPr>
        <p:spPr>
          <a:xfrm>
            <a:off x="1526277" y="1936008"/>
            <a:ext cx="1290815" cy="1117229"/>
          </a:xfrm>
          <a:prstGeom prst="rect">
            <a:avLst/>
          </a:prstGeom>
          <a:noFill/>
        </p:spPr>
        <p:txBody>
          <a:bodyPr wrap="square" lIns="0" tIns="0" rIns="0" bIns="0" rtlCol="0">
            <a:spAutoFit/>
          </a:bodyPr>
          <a:lstStyle/>
          <a:p>
            <a:pPr algn="l">
              <a:lnSpc>
                <a:spcPct val="110000"/>
              </a:lnSpc>
              <a:spcBef>
                <a:spcPts val="1100"/>
              </a:spcBef>
            </a:pPr>
            <a:r>
              <a:rPr lang="en-US" altLang="ko-KR" sz="6600" dirty="0" smtClean="0">
                <a:solidFill>
                  <a:schemeClr val="bg1"/>
                </a:solidFill>
                <a:latin typeface="IBM Plex Sans" charset="0"/>
                <a:ea typeface="IBM Plex Sans" charset="0"/>
                <a:cs typeface="IBM Plex Sans" charset="0"/>
              </a:rPr>
              <a:t>YES</a:t>
            </a:r>
            <a:endParaRPr lang="ko-KR" altLang="en-US" sz="6600" dirty="0" err="1" smtClean="0">
              <a:solidFill>
                <a:schemeClr val="bg1"/>
              </a:solidFill>
              <a:latin typeface="IBM Plex Sans" charset="0"/>
              <a:ea typeface="IBM Plex Sans" charset="0"/>
              <a:cs typeface="IBM Plex Sans" charset="0"/>
            </a:endParaRPr>
          </a:p>
        </p:txBody>
      </p:sp>
      <p:sp>
        <p:nvSpPr>
          <p:cNvPr id="6" name="TextBox 5"/>
          <p:cNvSpPr txBox="1"/>
          <p:nvPr/>
        </p:nvSpPr>
        <p:spPr>
          <a:xfrm>
            <a:off x="2983345" y="2340221"/>
            <a:ext cx="4599709" cy="308802"/>
          </a:xfrm>
          <a:prstGeom prst="rect">
            <a:avLst/>
          </a:prstGeom>
          <a:noFill/>
        </p:spPr>
        <p:txBody>
          <a:bodyPr wrap="square" lIns="0" tIns="0" rIns="0" bIns="0" rtlCol="0">
            <a:spAutoFit/>
          </a:bodyPr>
          <a:lstStyle/>
          <a:p>
            <a:pPr algn="l">
              <a:lnSpc>
                <a:spcPct val="110000"/>
              </a:lnSpc>
              <a:spcBef>
                <a:spcPts val="1100"/>
              </a:spcBef>
            </a:pPr>
            <a:r>
              <a:rPr lang="en-US" altLang="ko-KR" sz="2000" dirty="0" smtClean="0">
                <a:solidFill>
                  <a:schemeClr val="bg1"/>
                </a:solidFill>
                <a:latin typeface="IBM Plex Sans" charset="0"/>
                <a:ea typeface="IBM Plex Sans" charset="0"/>
                <a:cs typeface="IBM Plex Sans" charset="0"/>
              </a:rPr>
              <a:t>With Classical NN, algorithms such as ACSF, SOAP….</a:t>
            </a:r>
            <a:endParaRPr lang="ko-KR" altLang="en-US" sz="2000" dirty="0" err="1" smtClean="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63862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Introduction</a:t>
            </a:r>
            <a:endParaRPr lang="en-US" dirty="0"/>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286033" y="1944543"/>
            <a:ext cx="5719526" cy="1375642"/>
          </a:xfrm>
        </p:spPr>
        <p:txBody>
          <a:bodyPr/>
          <a:lstStyle/>
          <a:p>
            <a:pPr marL="0" lvl="1" indent="0">
              <a:buNone/>
            </a:pPr>
            <a:r>
              <a:rPr lang="en-US" sz="7200" dirty="0" smtClean="0"/>
              <a:t>We go quantum</a:t>
            </a:r>
            <a:endParaRPr lang="en-US" sz="7200" dirty="0"/>
          </a:p>
          <a:p>
            <a:pPr lvl="1"/>
            <a:endParaRPr lang="en-US" sz="7200" dirty="0"/>
          </a:p>
          <a:p>
            <a:pPr lvl="1"/>
            <a:endParaRPr lang="en-US" sz="6600" dirty="0"/>
          </a:p>
          <a:p>
            <a:pPr lvl="1"/>
            <a:endParaRPr lang="en-US" sz="6600"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Tree>
    <p:extLst>
      <p:ext uri="{BB962C8B-B14F-4D97-AF65-F5344CB8AC3E}">
        <p14:creationId xmlns:p14="http://schemas.microsoft.com/office/powerpoint/2010/main" val="4197854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Introduction</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a:xfrm>
            <a:off x="7087718" y="4753244"/>
            <a:ext cx="1828732" cy="166687"/>
          </a:xfrm>
        </p:spPr>
        <p:txBody>
          <a:bodyPr/>
          <a:lstStyle/>
          <a:p>
            <a:fld id="{59395FB3-9C97-154F-86B2-7E381B951268}" type="slidenum">
              <a:rPr lang="en-US" smtClean="0"/>
              <a:pPr/>
              <a:t>6</a:t>
            </a:fld>
            <a:endParaRPr lang="en-US" dirty="0"/>
          </a:p>
        </p:txBody>
      </p:sp>
      <p:sp>
        <p:nvSpPr>
          <p:cNvPr id="7" name="Text Placeholder 14">
            <a:extLst>
              <a:ext uri="{FF2B5EF4-FFF2-40B4-BE49-F238E27FC236}">
                <a16:creationId xmlns:a16="http://schemas.microsoft.com/office/drawing/2014/main" id="{E518ED10-6FC4-B041-BF08-75330D59850F}"/>
              </a:ext>
            </a:extLst>
          </p:cNvPr>
          <p:cNvSpPr txBox="1">
            <a:spLocks/>
          </p:cNvSpPr>
          <p:nvPr/>
        </p:nvSpPr>
        <p:spPr>
          <a:xfrm>
            <a:off x="303403" y="1110931"/>
            <a:ext cx="4836587" cy="388520"/>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kern="0" dirty="0" smtClean="0">
                <a:solidFill>
                  <a:schemeClr val="bg1"/>
                </a:solidFill>
                <a:latin typeface="Cambria Math" panose="02040503050406030204" pitchFamily="18" charset="0"/>
                <a:ea typeface="Cambria Math" panose="02040503050406030204" pitchFamily="18" charset="0"/>
              </a:rPr>
              <a:t>Classical descriptor</a:t>
            </a:r>
            <a:endParaRPr lang="en-US" sz="1800" kern="0" dirty="0">
              <a:solidFill>
                <a:schemeClr val="bg1"/>
              </a:solidFill>
              <a:latin typeface="Cambria Math" panose="02040503050406030204" pitchFamily="18" charset="0"/>
              <a:ea typeface="Cambria Math" panose="02040503050406030204" pitchFamily="18" charset="0"/>
            </a:endParaRPr>
          </a:p>
        </p:txBody>
      </p:sp>
      <p:sp>
        <p:nvSpPr>
          <p:cNvPr id="9" name="타원 8"/>
          <p:cNvSpPr/>
          <p:nvPr/>
        </p:nvSpPr>
        <p:spPr bwMode="auto">
          <a:xfrm>
            <a:off x="6455296" y="2220755"/>
            <a:ext cx="1850400" cy="1850065"/>
          </a:xfrm>
          <a:prstGeom prst="ellipse">
            <a:avLst/>
          </a:prstGeom>
          <a:solidFill>
            <a:schemeClr val="tx2"/>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13" name="직선 연결선 12"/>
          <p:cNvCxnSpPr/>
          <p:nvPr/>
        </p:nvCxnSpPr>
        <p:spPr bwMode="auto">
          <a:xfrm flipV="1">
            <a:off x="6313422" y="2977332"/>
            <a:ext cx="2176128" cy="350874"/>
          </a:xfrm>
          <a:prstGeom prst="line">
            <a:avLst/>
          </a:prstGeom>
          <a:ln w="952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직선 연결선 16"/>
          <p:cNvCxnSpPr/>
          <p:nvPr/>
        </p:nvCxnSpPr>
        <p:spPr bwMode="auto">
          <a:xfrm>
            <a:off x="7373408" y="2050634"/>
            <a:ext cx="0" cy="2309361"/>
          </a:xfrm>
          <a:prstGeom prst="line">
            <a:avLst/>
          </a:prstGeom>
          <a:ln w="952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타원 19"/>
          <p:cNvSpPr/>
          <p:nvPr/>
        </p:nvSpPr>
        <p:spPr bwMode="auto">
          <a:xfrm>
            <a:off x="6828942" y="2220420"/>
            <a:ext cx="1088931" cy="1850400"/>
          </a:xfrm>
          <a:prstGeom prst="ellipse">
            <a:avLst/>
          </a:prstGeom>
          <a:solidFill>
            <a:schemeClr val="tx2">
              <a:alpha val="0"/>
            </a:schemeClr>
          </a:solidFill>
          <a:ln w="9525">
            <a:solidFill>
              <a:schemeClr val="accent2"/>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1" name="Text Placeholder 14">
                <a:extLst>
                  <a:ext uri="{FF2B5EF4-FFF2-40B4-BE49-F238E27FC236}">
                    <a16:creationId xmlns:a16="http://schemas.microsoft.com/office/drawing/2014/main" id="{E518ED10-6FC4-B041-BF08-75330D59850F}"/>
                  </a:ext>
                </a:extLst>
              </p:cNvPr>
              <p:cNvSpPr txBox="1">
                <a:spLocks/>
              </p:cNvSpPr>
              <p:nvPr/>
            </p:nvSpPr>
            <p:spPr>
              <a:xfrm>
                <a:off x="5562601" y="4538659"/>
                <a:ext cx="2830202"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400" kern="0" dirty="0" smtClean="0">
                    <a:solidFill>
                      <a:schemeClr val="bg1"/>
                    </a:solidFill>
                    <a:latin typeface="Cambria Math" panose="02040503050406030204" pitchFamily="18" charset="0"/>
                    <a:ea typeface="Cambria Math" panose="02040503050406030204" pitchFamily="18" charset="0"/>
                  </a:rPr>
                  <a:t>Pseudo-Bloch sphere of </a:t>
                </a:r>
                <a14:m>
                  <m:oMath xmlns:m="http://schemas.openxmlformats.org/officeDocument/2006/math">
                    <m:r>
                      <a:rPr lang="en-US" altLang="ko-KR" sz="1400" i="1">
                        <a:solidFill>
                          <a:schemeClr val="bg1"/>
                        </a:solidFill>
                        <a:latin typeface="Cambria Math" panose="02040503050406030204" pitchFamily="18" charset="0"/>
                        <a:ea typeface="IBM Plex Sans" charset="0"/>
                        <a:cs typeface="IBM Plex Sans" charset="0"/>
                      </a:rPr>
                      <m:t>𝛼</m:t>
                    </m:r>
                  </m:oMath>
                </a14:m>
                <a:r>
                  <a:rPr lang="en-US" sz="1400" kern="0" dirty="0" smtClean="0">
                    <a:solidFill>
                      <a:schemeClr val="bg1"/>
                    </a:solidFill>
                    <a:latin typeface="Cambria Math" panose="02040503050406030204" pitchFamily="18" charset="0"/>
                    <a:ea typeface="Cambria Math" panose="02040503050406030204" pitchFamily="18" charset="0"/>
                  </a:rPr>
                  <a:t>-</a:t>
                </a:r>
                <a:r>
                  <a:rPr lang="en-US" sz="1400" kern="0" dirty="0" err="1" smtClean="0">
                    <a:solidFill>
                      <a:schemeClr val="bg1"/>
                    </a:solidFill>
                    <a:latin typeface="Cambria Math" panose="02040503050406030204" pitchFamily="18" charset="0"/>
                    <a:ea typeface="Cambria Math" panose="02040503050406030204" pitchFamily="18" charset="0"/>
                  </a:rPr>
                  <a:t>th</a:t>
                </a:r>
                <a:r>
                  <a:rPr lang="en-US" sz="1400" kern="0" dirty="0" smtClean="0">
                    <a:solidFill>
                      <a:schemeClr val="bg1"/>
                    </a:solidFill>
                    <a:latin typeface="Cambria Math" panose="02040503050406030204" pitchFamily="18" charset="0"/>
                    <a:ea typeface="Cambria Math" panose="02040503050406030204" pitchFamily="18" charset="0"/>
                  </a:rPr>
                  <a:t> atom </a:t>
                </a:r>
                <a:endParaRPr lang="en-US" sz="1400" kern="0" dirty="0">
                  <a:solidFill>
                    <a:schemeClr val="bg1"/>
                  </a:solidFill>
                  <a:latin typeface="Cambria Math" panose="02040503050406030204" pitchFamily="18" charset="0"/>
                  <a:ea typeface="Cambria Math" panose="02040503050406030204" pitchFamily="18" charset="0"/>
                </a:endParaRPr>
              </a:p>
            </p:txBody>
          </p:sp>
        </mc:Choice>
        <mc:Fallback xmlns="">
          <p:sp>
            <p:nvSpPr>
              <p:cNvPr id="21" name="Text Placeholder 14">
                <a:extLst>
                  <a:ext uri="{FF2B5EF4-FFF2-40B4-BE49-F238E27FC236}">
                    <a16:creationId xmlns:a16="http://schemas.microsoft.com/office/drawing/2014/main" id="{E518ED10-6FC4-B041-BF08-75330D59850F}"/>
                  </a:ext>
                </a:extLst>
              </p:cNvPr>
              <p:cNvSpPr txBox="1">
                <a:spLocks noRot="1" noChangeAspect="1" noMove="1" noResize="1" noEditPoints="1" noAdjustHandles="1" noChangeArrowheads="1" noChangeShapeType="1" noTextEdit="1"/>
              </p:cNvSpPr>
              <p:nvPr/>
            </p:nvSpPr>
            <p:spPr>
              <a:xfrm>
                <a:off x="5562601" y="4538659"/>
                <a:ext cx="2830202" cy="263752"/>
              </a:xfrm>
              <a:prstGeom prst="rect">
                <a:avLst/>
              </a:prstGeom>
              <a:blipFill>
                <a:blip r:embed="rId2"/>
                <a:stretch>
                  <a:fillRect l="-3879" t="-23256" b="-23256"/>
                </a:stretch>
              </a:blipFill>
            </p:spPr>
            <p:txBody>
              <a:bodyPr/>
              <a:lstStyle/>
              <a:p>
                <a:r>
                  <a:rPr lang="ko-KR" altLang="en-US">
                    <a:noFill/>
                  </a:rPr>
                  <a:t> </a:t>
                </a:r>
              </a:p>
            </p:txBody>
          </p:sp>
        </mc:Fallback>
      </mc:AlternateContent>
      <p:sp>
        <p:nvSpPr>
          <p:cNvPr id="23" name="타원 22"/>
          <p:cNvSpPr/>
          <p:nvPr/>
        </p:nvSpPr>
        <p:spPr bwMode="auto">
          <a:xfrm flipH="1">
            <a:off x="7699895" y="2402840"/>
            <a:ext cx="18000" cy="18000"/>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FF0000"/>
              </a:solidFill>
              <a:effectLst/>
              <a:latin typeface="IBM Plex Sans" panose="020B0503050203000203" pitchFamily="34" charset="0"/>
            </a:endParaRPr>
          </a:p>
        </p:txBody>
      </p:sp>
      <p:sp>
        <p:nvSpPr>
          <p:cNvPr id="24" name="타원 23"/>
          <p:cNvSpPr/>
          <p:nvPr/>
        </p:nvSpPr>
        <p:spPr bwMode="auto">
          <a:xfrm flipH="1">
            <a:off x="7892935" y="2900680"/>
            <a:ext cx="18000" cy="18000"/>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FF0000"/>
              </a:solidFill>
              <a:effectLst/>
              <a:latin typeface="IBM Plex Sans" panose="020B0503050203000203" pitchFamily="34" charset="0"/>
            </a:endParaRPr>
          </a:p>
        </p:txBody>
      </p:sp>
      <p:sp>
        <p:nvSpPr>
          <p:cNvPr id="25" name="타원 24"/>
          <p:cNvSpPr/>
          <p:nvPr/>
        </p:nvSpPr>
        <p:spPr bwMode="auto">
          <a:xfrm flipH="1">
            <a:off x="7852295" y="3556000"/>
            <a:ext cx="18000" cy="18000"/>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rgbClr val="FF0000"/>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7" name="TextBox 26"/>
              <p:cNvSpPr txBox="1"/>
              <p:nvPr/>
            </p:nvSpPr>
            <p:spPr>
              <a:xfrm>
                <a:off x="7699895" y="2026566"/>
                <a:ext cx="474519" cy="247375"/>
              </a:xfrm>
              <a:prstGeom prst="rect">
                <a:avLst/>
              </a:prstGeom>
              <a:noFill/>
            </p:spPr>
            <p:txBody>
              <a:bodyPr wrap="squar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𝜓</m:t>
                          </m:r>
                        </m:e>
                        <m:sub>
                          <m:r>
                            <a:rPr lang="en-US" altLang="ko-KR" sz="1400" b="0" i="1" smtClean="0">
                              <a:solidFill>
                                <a:schemeClr val="bg1"/>
                              </a:solidFill>
                              <a:latin typeface="Cambria Math" panose="02040503050406030204" pitchFamily="18" charset="0"/>
                              <a:ea typeface="IBM Plex Sans" charset="0"/>
                              <a:cs typeface="IBM Plex Sans" charset="0"/>
                            </a:rPr>
                            <m:t>𝛼</m:t>
                          </m:r>
                          <m:r>
                            <a:rPr lang="en-US" altLang="ko-KR" sz="1400" b="0" i="1" smtClean="0">
                              <a:solidFill>
                                <a:schemeClr val="bg1"/>
                              </a:solidFill>
                              <a:latin typeface="Cambria Math" panose="02040503050406030204" pitchFamily="18" charset="0"/>
                              <a:ea typeface="IBM Plex Sans" charset="0"/>
                              <a:cs typeface="IBM Plex Sans" charset="0"/>
                            </a:rPr>
                            <m:t>,1 </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699895" y="2026566"/>
                <a:ext cx="474519" cy="247375"/>
              </a:xfrm>
              <a:prstGeom prst="rect">
                <a:avLst/>
              </a:prstGeom>
              <a:blipFill>
                <a:blip r:embed="rId3"/>
                <a:stretch>
                  <a:fillRect l="-16667" r="-16667" b="-219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959447" y="2721769"/>
                <a:ext cx="474519" cy="247375"/>
              </a:xfrm>
              <a:prstGeom prst="rect">
                <a:avLst/>
              </a:prstGeom>
              <a:noFill/>
            </p:spPr>
            <p:txBody>
              <a:bodyPr wrap="squar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𝜓</m:t>
                          </m:r>
                        </m:e>
                        <m:sub>
                          <m:r>
                            <a:rPr lang="en-US" altLang="ko-KR" sz="1400" b="0" i="1" smtClean="0">
                              <a:solidFill>
                                <a:schemeClr val="bg1"/>
                              </a:solidFill>
                              <a:latin typeface="Cambria Math" panose="02040503050406030204" pitchFamily="18" charset="0"/>
                              <a:ea typeface="IBM Plex Sans" charset="0"/>
                              <a:cs typeface="IBM Plex Sans" charset="0"/>
                            </a:rPr>
                            <m:t>𝛼</m:t>
                          </m:r>
                          <m:r>
                            <a:rPr lang="en-US" altLang="ko-KR" sz="1400" b="0" i="1" smtClean="0">
                              <a:solidFill>
                                <a:schemeClr val="bg1"/>
                              </a:solidFill>
                              <a:latin typeface="Cambria Math" panose="02040503050406030204" pitchFamily="18" charset="0"/>
                              <a:ea typeface="IBM Plex Sans" charset="0"/>
                              <a:cs typeface="IBM Plex Sans" charset="0"/>
                            </a:rPr>
                            <m:t>,2 </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959447" y="2721769"/>
                <a:ext cx="474519" cy="247375"/>
              </a:xfrm>
              <a:prstGeom prst="rect">
                <a:avLst/>
              </a:prstGeom>
              <a:blipFill>
                <a:blip r:embed="rId4"/>
                <a:stretch>
                  <a:fillRect l="-17949" r="-15385" b="-219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937154" y="3519227"/>
                <a:ext cx="474519" cy="247375"/>
              </a:xfrm>
              <a:prstGeom prst="rect">
                <a:avLst/>
              </a:prstGeom>
              <a:noFill/>
            </p:spPr>
            <p:txBody>
              <a:bodyPr wrap="squar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𝜓</m:t>
                          </m:r>
                        </m:e>
                        <m:sub>
                          <m:r>
                            <a:rPr lang="en-US" altLang="ko-KR" sz="1400" b="0" i="1" smtClean="0">
                              <a:solidFill>
                                <a:schemeClr val="bg1"/>
                              </a:solidFill>
                              <a:latin typeface="Cambria Math" panose="02040503050406030204" pitchFamily="18" charset="0"/>
                              <a:ea typeface="IBM Plex Sans" charset="0"/>
                              <a:cs typeface="IBM Plex Sans" charset="0"/>
                            </a:rPr>
                            <m:t>𝛼</m:t>
                          </m:r>
                          <m:r>
                            <a:rPr lang="en-US" altLang="ko-KR" sz="1400" b="0" i="1" smtClean="0">
                              <a:solidFill>
                                <a:schemeClr val="bg1"/>
                              </a:solidFill>
                              <a:latin typeface="Cambria Math" panose="02040503050406030204" pitchFamily="18" charset="0"/>
                              <a:ea typeface="IBM Plex Sans" charset="0"/>
                              <a:cs typeface="IBM Plex Sans" charset="0"/>
                            </a:rPr>
                            <m:t>,3 </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7937154" y="3519227"/>
                <a:ext cx="474519" cy="247375"/>
              </a:xfrm>
              <a:prstGeom prst="rect">
                <a:avLst/>
              </a:prstGeom>
              <a:blipFill>
                <a:blip r:embed="rId5"/>
                <a:stretch>
                  <a:fillRect l="-16667" r="-16667" b="-219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42730" y="3308071"/>
                <a:ext cx="3895406" cy="687881"/>
              </a:xfrm>
              <a:prstGeom prst="rect">
                <a:avLst/>
              </a:prstGeom>
              <a:noFill/>
            </p:spPr>
            <p:txBody>
              <a:bodyPr wrap="squar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d>
                        <m:dPr>
                          <m:begChr m:val="|"/>
                          <m:endChr m:val="⟩"/>
                          <m:ctrlPr>
                            <a:rPr lang="en-US" altLang="ko-KR" sz="1600" b="0" i="1" smtClean="0">
                              <a:solidFill>
                                <a:schemeClr val="bg1"/>
                              </a:solidFill>
                              <a:latin typeface="Cambria Math" panose="02040503050406030204" pitchFamily="18" charset="0"/>
                              <a:ea typeface="IBM Plex Sans" charset="0"/>
                              <a:cs typeface="IBM Plex Sans" charset="0"/>
                            </a:rPr>
                          </m:ctrlPr>
                        </m:dPr>
                        <m:e>
                          <m:sSubSup>
                            <m:sSubSupPr>
                              <m:ctrlPr>
                                <a:rPr lang="en-US" altLang="ko-KR" sz="1600" b="0" i="1" smtClean="0">
                                  <a:solidFill>
                                    <a:schemeClr val="bg1"/>
                                  </a:solidFill>
                                  <a:latin typeface="Cambria Math" panose="02040503050406030204" pitchFamily="18" charset="0"/>
                                  <a:ea typeface="IBM Plex Sans" charset="0"/>
                                  <a:cs typeface="IBM Plex Sans" charset="0"/>
                                </a:rPr>
                              </m:ctrlPr>
                            </m:sSubSupPr>
                            <m:e>
                              <m:r>
                                <a:rPr lang="en-US" altLang="ko-KR" sz="1600" b="0" i="1" smtClean="0">
                                  <a:solidFill>
                                    <a:schemeClr val="bg1"/>
                                  </a:solidFill>
                                  <a:latin typeface="Cambria Math" panose="02040503050406030204" pitchFamily="18" charset="0"/>
                                  <a:ea typeface="IBM Plex Sans" charset="0"/>
                                  <a:cs typeface="IBM Plex Sans" charset="0"/>
                                </a:rPr>
                                <m:t>𝐺</m:t>
                              </m:r>
                            </m:e>
                            <m:sub>
                              <m:r>
                                <a:rPr lang="en-US" altLang="ko-KR" sz="1600" b="0" i="1" smtClean="0">
                                  <a:solidFill>
                                    <a:schemeClr val="bg1"/>
                                  </a:solidFill>
                                  <a:latin typeface="Cambria Math" panose="02040503050406030204" pitchFamily="18" charset="0"/>
                                  <a:ea typeface="IBM Plex Sans" charset="0"/>
                                  <a:cs typeface="IBM Plex Sans" charset="0"/>
                                </a:rPr>
                                <m:t>𝛼</m:t>
                              </m:r>
                            </m:sub>
                            <m:sup>
                              <m:r>
                                <a:rPr lang="en-US" altLang="ko-KR" sz="1600" b="0" i="1" smtClean="0">
                                  <a:solidFill>
                                    <a:schemeClr val="bg1"/>
                                  </a:solidFill>
                                  <a:latin typeface="Cambria Math" panose="02040503050406030204" pitchFamily="18" charset="0"/>
                                  <a:ea typeface="IBM Plex Sans" charset="0"/>
                                  <a:cs typeface="IBM Plex Sans" charset="0"/>
                                </a:rPr>
                                <m:t>(</m:t>
                              </m:r>
                              <m:sSub>
                                <m:sSubPr>
                                  <m:ctrlPr>
                                    <a:rPr lang="en-US" altLang="ko-KR" sz="1600" b="0" i="1" smtClean="0">
                                      <a:solidFill>
                                        <a:schemeClr val="bg1"/>
                                      </a:solidFill>
                                      <a:latin typeface="Cambria Math" panose="02040503050406030204" pitchFamily="18" charset="0"/>
                                      <a:ea typeface="IBM Plex Sans" charset="0"/>
                                      <a:cs typeface="IBM Plex Sans" charset="0"/>
                                    </a:rPr>
                                  </m:ctrlPr>
                                </m:sSubPr>
                                <m:e>
                                  <m:r>
                                    <a:rPr lang="en-US" altLang="ko-KR" sz="1600" b="0" i="1" smtClean="0">
                                      <a:solidFill>
                                        <a:schemeClr val="bg1"/>
                                      </a:solidFill>
                                      <a:latin typeface="Cambria Math" panose="02040503050406030204" pitchFamily="18" charset="0"/>
                                      <a:ea typeface="IBM Plex Sans" charset="0"/>
                                      <a:cs typeface="IBM Plex Sans" charset="0"/>
                                    </a:rPr>
                                    <m:t>𝜂</m:t>
                                  </m:r>
                                </m:e>
                                <m:sub>
                                  <m:r>
                                    <a:rPr lang="en-US" altLang="ko-KR" sz="1600" b="0" i="1" smtClean="0">
                                      <a:solidFill>
                                        <a:schemeClr val="bg1"/>
                                      </a:solidFill>
                                      <a:latin typeface="Cambria Math" panose="02040503050406030204" pitchFamily="18" charset="0"/>
                                      <a:ea typeface="IBM Plex Sans" charset="0"/>
                                      <a:cs typeface="IBM Plex Sans" charset="0"/>
                                    </a:rPr>
                                    <m:t>𝑖</m:t>
                                  </m:r>
                                </m:sub>
                              </m:sSub>
                              <m:r>
                                <a:rPr lang="en-US" altLang="ko-KR" sz="1600" b="0" i="1" smtClean="0">
                                  <a:solidFill>
                                    <a:schemeClr val="bg1"/>
                                  </a:solidFill>
                                  <a:latin typeface="Cambria Math" panose="02040503050406030204" pitchFamily="18" charset="0"/>
                                  <a:ea typeface="IBM Plex Sans" charset="0"/>
                                  <a:cs typeface="IBM Plex Sans" charset="0"/>
                                </a:rPr>
                                <m:t>)</m:t>
                              </m:r>
                            </m:sup>
                          </m:sSubSup>
                        </m:e>
                      </m:d>
                      <m:r>
                        <a:rPr lang="en-US" altLang="ko-KR" sz="1600" b="0" i="1" smtClean="0">
                          <a:solidFill>
                            <a:schemeClr val="bg1"/>
                          </a:solidFill>
                          <a:latin typeface="Cambria Math" panose="02040503050406030204" pitchFamily="18" charset="0"/>
                          <a:ea typeface="IBM Plex Sans" charset="0"/>
                          <a:cs typeface="IBM Plex Sans" charset="0"/>
                        </a:rPr>
                        <m:t>= </m:t>
                      </m:r>
                      <m:nary>
                        <m:naryPr>
                          <m:chr m:val="∑"/>
                          <m:supHide m:val="on"/>
                          <m:ctrlPr>
                            <a:rPr lang="en-US" altLang="ko-KR" sz="1600" b="0" i="1" smtClean="0">
                              <a:solidFill>
                                <a:schemeClr val="bg1"/>
                              </a:solidFill>
                              <a:latin typeface="Cambria Math" panose="02040503050406030204" pitchFamily="18" charset="0"/>
                            </a:rPr>
                          </m:ctrlPr>
                        </m:naryPr>
                        <m:sub>
                          <m:r>
                            <m:rPr>
                              <m:brk m:alnAt="7"/>
                            </m:rPr>
                            <a:rPr lang="en-US" altLang="ko-KR" sz="1600" b="0" i="1" smtClean="0">
                              <a:solidFill>
                                <a:schemeClr val="bg1"/>
                              </a:solidFill>
                              <a:latin typeface="Cambria Math" panose="02040503050406030204" pitchFamily="18" charset="0"/>
                            </a:rPr>
                            <m:t>𝑗</m:t>
                          </m:r>
                        </m:sub>
                        <m:sup/>
                        <m:e>
                          <m:sSub>
                            <m:sSubPr>
                              <m:ctrlPr>
                                <a:rPr lang="en-US" altLang="ko-KR" sz="1600" b="0" i="1" smtClean="0">
                                  <a:solidFill>
                                    <a:schemeClr val="bg1"/>
                                  </a:solidFill>
                                  <a:latin typeface="Cambria Math" panose="02040503050406030204" pitchFamily="18" charset="0"/>
                                </a:rPr>
                              </m:ctrlPr>
                            </m:sSubPr>
                            <m:e>
                              <m:r>
                                <a:rPr lang="en-US" altLang="ko-KR" sz="1600" b="0" i="1" smtClean="0">
                                  <a:solidFill>
                                    <a:schemeClr val="bg1"/>
                                  </a:solidFill>
                                  <a:latin typeface="Cambria Math" panose="02040503050406030204" pitchFamily="18" charset="0"/>
                                </a:rPr>
                                <m:t>𝑓</m:t>
                              </m:r>
                            </m:e>
                            <m:sub>
                              <m:r>
                                <a:rPr lang="en-US" altLang="ko-KR" sz="1600" b="0" i="1" smtClean="0">
                                  <a:solidFill>
                                    <a:schemeClr val="bg1"/>
                                  </a:solidFill>
                                  <a:latin typeface="Cambria Math" panose="02040503050406030204" pitchFamily="18" charset="0"/>
                                </a:rPr>
                                <m:t>𝑐</m:t>
                              </m:r>
                            </m:sub>
                          </m:sSub>
                          <m:d>
                            <m:dPr>
                              <m:ctrlPr>
                                <a:rPr lang="en-US" altLang="ko-KR" sz="1600" b="0" i="1" smtClean="0">
                                  <a:solidFill>
                                    <a:schemeClr val="bg1"/>
                                  </a:solidFill>
                                  <a:latin typeface="Cambria Math" panose="02040503050406030204" pitchFamily="18" charset="0"/>
                                </a:rPr>
                              </m:ctrlPr>
                            </m:dPr>
                            <m:e>
                              <m:sSub>
                                <m:sSubPr>
                                  <m:ctrlPr>
                                    <a:rPr lang="en-US" altLang="ko-KR" sz="1600" i="1">
                                      <a:solidFill>
                                        <a:schemeClr val="bg1"/>
                                      </a:solidFill>
                                      <a:latin typeface="Cambria Math" panose="02040503050406030204" pitchFamily="18" charset="0"/>
                                    </a:rPr>
                                  </m:ctrlPr>
                                </m:sSubPr>
                                <m:e>
                                  <m:r>
                                    <a:rPr lang="en-US" altLang="ko-KR" sz="1600" b="1" i="1">
                                      <a:solidFill>
                                        <a:schemeClr val="bg1"/>
                                      </a:solidFill>
                                      <a:latin typeface="Cambria Math" panose="02040503050406030204" pitchFamily="18" charset="0"/>
                                    </a:rPr>
                                    <m:t>𝒓</m:t>
                                  </m:r>
                                </m:e>
                                <m:sub>
                                  <m:r>
                                    <a:rPr lang="en-US" altLang="ko-KR" sz="1600" i="1">
                                      <a:solidFill>
                                        <a:schemeClr val="bg1"/>
                                      </a:solidFill>
                                      <a:latin typeface="Cambria Math" panose="02040503050406030204" pitchFamily="18" charset="0"/>
                                    </a:rPr>
                                    <m:t>𝛼</m:t>
                                  </m:r>
                                  <m:r>
                                    <a:rPr lang="en-US" altLang="ko-KR" sz="1600" i="1">
                                      <a:solidFill>
                                        <a:schemeClr val="bg1"/>
                                      </a:solidFill>
                                      <a:latin typeface="Cambria Math" panose="02040503050406030204" pitchFamily="18" charset="0"/>
                                    </a:rPr>
                                    <m:t>𝑗</m:t>
                                  </m:r>
                                </m:sub>
                              </m:sSub>
                            </m:e>
                          </m:d>
                          <m:sSup>
                            <m:sSupPr>
                              <m:ctrlPr>
                                <a:rPr lang="en-US" altLang="ko-KR" sz="1600" b="0" i="1" smtClean="0">
                                  <a:solidFill>
                                    <a:schemeClr val="bg1"/>
                                  </a:solidFill>
                                  <a:latin typeface="Cambria Math" panose="02040503050406030204" pitchFamily="18" charset="0"/>
                                </a:rPr>
                              </m:ctrlPr>
                            </m:sSupPr>
                            <m:e>
                              <m:r>
                                <a:rPr lang="en-US" altLang="ko-KR" sz="1600" b="0" i="1" smtClean="0">
                                  <a:solidFill>
                                    <a:schemeClr val="bg1"/>
                                  </a:solidFill>
                                  <a:latin typeface="Cambria Math" panose="02040503050406030204" pitchFamily="18" charset="0"/>
                                </a:rPr>
                                <m:t>𝑒</m:t>
                              </m:r>
                            </m:e>
                            <m:sup>
                              <m:r>
                                <a:rPr lang="en-US" altLang="ko-KR" sz="1600" b="0" i="1" smtClean="0">
                                  <a:solidFill>
                                    <a:schemeClr val="bg1"/>
                                  </a:solidFill>
                                  <a:latin typeface="Cambria Math" panose="02040503050406030204" pitchFamily="18" charset="0"/>
                                </a:rPr>
                                <m:t>−</m:t>
                              </m:r>
                              <m:sSub>
                                <m:sSubPr>
                                  <m:ctrlPr>
                                    <a:rPr lang="en-US" altLang="ko-KR" sz="1600" b="0" i="1" smtClean="0">
                                      <a:solidFill>
                                        <a:schemeClr val="bg1"/>
                                      </a:solidFill>
                                      <a:latin typeface="Cambria Math" panose="02040503050406030204" pitchFamily="18" charset="0"/>
                                    </a:rPr>
                                  </m:ctrlPr>
                                </m:sSubPr>
                                <m:e>
                                  <m:r>
                                    <a:rPr lang="en-US" altLang="ko-KR" sz="1600" b="0" i="1" smtClean="0">
                                      <a:solidFill>
                                        <a:schemeClr val="bg1"/>
                                      </a:solidFill>
                                      <a:latin typeface="Cambria Math" panose="02040503050406030204" pitchFamily="18" charset="0"/>
                                    </a:rPr>
                                    <m:t>𝜂</m:t>
                                  </m:r>
                                </m:e>
                                <m:sub>
                                  <m:r>
                                    <a:rPr lang="en-US" altLang="ko-KR" sz="1600" b="0" i="1" smtClean="0">
                                      <a:solidFill>
                                        <a:schemeClr val="bg1"/>
                                      </a:solidFill>
                                      <a:latin typeface="Cambria Math" panose="02040503050406030204" pitchFamily="18" charset="0"/>
                                    </a:rPr>
                                    <m:t>𝑖</m:t>
                                  </m:r>
                                </m:sub>
                              </m:sSub>
                              <m:sSubSup>
                                <m:sSubSupPr>
                                  <m:ctrlPr>
                                    <a:rPr lang="en-US" altLang="ko-KR" sz="1600" b="0" i="1" smtClean="0">
                                      <a:solidFill>
                                        <a:schemeClr val="bg1"/>
                                      </a:solidFill>
                                      <a:latin typeface="Cambria Math" panose="02040503050406030204" pitchFamily="18" charset="0"/>
                                    </a:rPr>
                                  </m:ctrlPr>
                                </m:sSubSupPr>
                                <m:e>
                                  <m:r>
                                    <a:rPr lang="en-US" altLang="ko-KR" sz="1600" b="0" i="1" smtClean="0">
                                      <a:solidFill>
                                        <a:schemeClr val="bg1"/>
                                      </a:solidFill>
                                      <a:latin typeface="Cambria Math" panose="02040503050406030204" pitchFamily="18" charset="0"/>
                                    </a:rPr>
                                    <m:t>𝑟</m:t>
                                  </m:r>
                                </m:e>
                                <m:sub>
                                  <m:r>
                                    <a:rPr lang="en-US" altLang="ko-KR" sz="1600" b="0" i="1" smtClean="0">
                                      <a:solidFill>
                                        <a:schemeClr val="bg1"/>
                                      </a:solidFill>
                                      <a:latin typeface="Cambria Math" panose="02040503050406030204" pitchFamily="18" charset="0"/>
                                    </a:rPr>
                                    <m:t>𝛼</m:t>
                                  </m:r>
                                  <m:r>
                                    <a:rPr lang="en-US" altLang="ko-KR" sz="1600" b="0" i="1" smtClean="0">
                                      <a:solidFill>
                                        <a:schemeClr val="bg1"/>
                                      </a:solidFill>
                                      <a:latin typeface="Cambria Math" panose="02040503050406030204" pitchFamily="18" charset="0"/>
                                    </a:rPr>
                                    <m:t>𝑗</m:t>
                                  </m:r>
                                </m:sub>
                                <m:sup>
                                  <m:r>
                                    <a:rPr lang="en-US" altLang="ko-KR" sz="1600" b="0" i="1" smtClean="0">
                                      <a:solidFill>
                                        <a:schemeClr val="bg1"/>
                                      </a:solidFill>
                                      <a:latin typeface="Cambria Math" panose="02040503050406030204" pitchFamily="18" charset="0"/>
                                    </a:rPr>
                                    <m:t>2</m:t>
                                  </m:r>
                                </m:sup>
                              </m:sSubSup>
                            </m:sup>
                          </m:sSup>
                          <m:r>
                            <a:rPr lang="en-US" altLang="ko-KR" sz="1600" i="1">
                              <a:solidFill>
                                <a:schemeClr val="bg1"/>
                              </a:solidFill>
                              <a:latin typeface="Cambria Math" panose="02040503050406030204" pitchFamily="18" charset="0"/>
                              <a:ea typeface="IBM Plex Sans" charset="0"/>
                              <a:cs typeface="IBM Plex Sans" charset="0"/>
                            </a:rPr>
                            <m:t>|</m:t>
                          </m:r>
                          <m:sSub>
                            <m:sSubPr>
                              <m:ctrlPr>
                                <a:rPr lang="en-US" altLang="ko-KR" sz="1600" i="1">
                                  <a:solidFill>
                                    <a:schemeClr val="bg1"/>
                                  </a:solidFill>
                                  <a:latin typeface="Cambria Math" panose="02040503050406030204" pitchFamily="18" charset="0"/>
                                  <a:ea typeface="IBM Plex Sans" charset="0"/>
                                  <a:cs typeface="IBM Plex Sans" charset="0"/>
                                </a:rPr>
                              </m:ctrlPr>
                            </m:sSubPr>
                            <m:e>
                              <m:r>
                                <a:rPr lang="en-US" altLang="ko-KR" sz="1600" i="1">
                                  <a:solidFill>
                                    <a:schemeClr val="bg1"/>
                                  </a:solidFill>
                                  <a:latin typeface="Cambria Math" panose="02040503050406030204" pitchFamily="18" charset="0"/>
                                  <a:ea typeface="IBM Plex Sans" charset="0"/>
                                  <a:cs typeface="IBM Plex Sans" charset="0"/>
                                </a:rPr>
                                <m:t>𝜓</m:t>
                              </m:r>
                            </m:e>
                            <m:sub>
                              <m:r>
                                <a:rPr lang="en-US" altLang="ko-KR" sz="1600" i="1">
                                  <a:solidFill>
                                    <a:schemeClr val="bg1"/>
                                  </a:solidFill>
                                  <a:latin typeface="Cambria Math" panose="02040503050406030204" pitchFamily="18" charset="0"/>
                                  <a:ea typeface="IBM Plex Sans" charset="0"/>
                                  <a:cs typeface="IBM Plex Sans" charset="0"/>
                                </a:rPr>
                                <m:t>𝛼</m:t>
                              </m:r>
                              <m:r>
                                <a:rPr lang="en-US" altLang="ko-KR" sz="1600" i="1">
                                  <a:solidFill>
                                    <a:schemeClr val="bg1"/>
                                  </a:solidFill>
                                  <a:latin typeface="Cambria Math" panose="02040503050406030204" pitchFamily="18" charset="0"/>
                                  <a:ea typeface="IBM Plex Sans" charset="0"/>
                                  <a:cs typeface="IBM Plex Sans" charset="0"/>
                                </a:rPr>
                                <m:t>,</m:t>
                              </m:r>
                              <m:r>
                                <a:rPr lang="en-US" altLang="ko-KR" sz="1600" b="0" i="1" smtClean="0">
                                  <a:solidFill>
                                    <a:schemeClr val="bg1"/>
                                  </a:solidFill>
                                  <a:latin typeface="Cambria Math" panose="02040503050406030204" pitchFamily="18" charset="0"/>
                                  <a:ea typeface="IBM Plex Sans" charset="0"/>
                                  <a:cs typeface="IBM Plex Sans" charset="0"/>
                                </a:rPr>
                                <m:t>𝑗</m:t>
                              </m:r>
                              <m:r>
                                <a:rPr lang="en-US" altLang="ko-KR" sz="1600" i="1">
                                  <a:solidFill>
                                    <a:schemeClr val="bg1"/>
                                  </a:solidFill>
                                  <a:latin typeface="Cambria Math" panose="02040503050406030204" pitchFamily="18" charset="0"/>
                                  <a:ea typeface="IBM Plex Sans" charset="0"/>
                                  <a:cs typeface="IBM Plex Sans" charset="0"/>
                                </a:rPr>
                                <m:t> </m:t>
                              </m:r>
                            </m:sub>
                          </m:sSub>
                          <m:r>
                            <a:rPr lang="en-US" altLang="ko-KR" sz="1600" i="1">
                              <a:solidFill>
                                <a:schemeClr val="bg1"/>
                              </a:solidFill>
                              <a:latin typeface="Cambria Math" panose="02040503050406030204" pitchFamily="18" charset="0"/>
                              <a:ea typeface="IBM Plex Sans" charset="0"/>
                              <a:cs typeface="IBM Plex Sans" charset="0"/>
                            </a:rPr>
                            <m:t>⟩</m:t>
                          </m:r>
                        </m:e>
                      </m:nary>
                      <m:r>
                        <a:rPr lang="en-US" altLang="ko-KR" sz="1600" b="0" i="1" smtClean="0">
                          <a:solidFill>
                            <a:schemeClr val="bg1"/>
                          </a:solidFill>
                          <a:latin typeface="Cambria Math" panose="02040503050406030204" pitchFamily="18" charset="0"/>
                          <a:ea typeface="IBM Plex Sans" charset="0"/>
                          <a:cs typeface="IBM Plex Sans" charset="0"/>
                        </a:rPr>
                        <m:t> </m:t>
                      </m:r>
                    </m:oMath>
                  </m:oMathPara>
                </a14:m>
                <a:endParaRPr lang="ko-KR" altLang="en-US" sz="1600" dirty="0" err="1" smtClean="0">
                  <a:solidFill>
                    <a:schemeClr val="bg1"/>
                  </a:solidFill>
                  <a:latin typeface="IBM Plex Sans" charset="0"/>
                  <a:ea typeface="IBM Plex Sans" charset="0"/>
                  <a:cs typeface="IBM Plex Sans"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42730" y="3308071"/>
                <a:ext cx="3895406" cy="687881"/>
              </a:xfrm>
              <a:prstGeom prst="rect">
                <a:avLst/>
              </a:prstGeom>
              <a:blipFill>
                <a:blip r:embed="rId6"/>
                <a:stretch>
                  <a:fillRect/>
                </a:stretch>
              </a:blipFill>
            </p:spPr>
            <p:txBody>
              <a:bodyPr/>
              <a:lstStyle/>
              <a:p>
                <a:r>
                  <a:rPr lang="ko-KR" altLang="en-US">
                    <a:noFill/>
                  </a:rPr>
                  <a:t> </a:t>
                </a:r>
              </a:p>
            </p:txBody>
          </p:sp>
        </mc:Fallback>
      </mc:AlternateContent>
      <p:sp>
        <p:nvSpPr>
          <p:cNvPr id="32" name="Text Placeholder 14">
            <a:extLst>
              <a:ext uri="{FF2B5EF4-FFF2-40B4-BE49-F238E27FC236}">
                <a16:creationId xmlns:a16="http://schemas.microsoft.com/office/drawing/2014/main" id="{E518ED10-6FC4-B041-BF08-75330D59850F}"/>
              </a:ext>
            </a:extLst>
          </p:cNvPr>
          <p:cNvSpPr txBox="1">
            <a:spLocks/>
          </p:cNvSpPr>
          <p:nvPr/>
        </p:nvSpPr>
        <p:spPr>
          <a:xfrm>
            <a:off x="302252" y="2860136"/>
            <a:ext cx="4836587" cy="388520"/>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kern="0" dirty="0" smtClean="0">
                <a:solidFill>
                  <a:schemeClr val="bg1"/>
                </a:solidFill>
                <a:latin typeface="Cambria Math" panose="02040503050406030204" pitchFamily="18" charset="0"/>
                <a:ea typeface="Cambria Math" panose="02040503050406030204" pitchFamily="18" charset="0"/>
              </a:rPr>
              <a:t>Quantum descriptor (state vector) </a:t>
            </a:r>
            <a:r>
              <a:rPr lang="en-US" sz="1800" kern="0" dirty="0" smtClean="0">
                <a:solidFill>
                  <a:srgbClr val="D12765"/>
                </a:solidFill>
                <a:latin typeface="+mn-ea"/>
                <a:ea typeface="+mn-ea"/>
              </a:rPr>
              <a:t>(Ours!)</a:t>
            </a:r>
            <a:endParaRPr lang="en-US" sz="1800" kern="0" dirty="0">
              <a:solidFill>
                <a:srgbClr val="D12765"/>
              </a:solidFill>
              <a:latin typeface="+mn-ea"/>
              <a:ea typeface="+mn-ea"/>
            </a:endParaRPr>
          </a:p>
        </p:txBody>
      </p:sp>
      <p:sp>
        <p:nvSpPr>
          <p:cNvPr id="33" name="Text Placeholder 14">
            <a:extLst>
              <a:ext uri="{FF2B5EF4-FFF2-40B4-BE49-F238E27FC236}">
                <a16:creationId xmlns:a16="http://schemas.microsoft.com/office/drawing/2014/main" id="{E518ED10-6FC4-B041-BF08-75330D59850F}"/>
              </a:ext>
            </a:extLst>
          </p:cNvPr>
          <p:cNvSpPr txBox="1">
            <a:spLocks/>
          </p:cNvSpPr>
          <p:nvPr/>
        </p:nvSpPr>
        <p:spPr>
          <a:xfrm>
            <a:off x="8097859" y="3692516"/>
            <a:ext cx="73567"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
            </a:r>
            <a:endParaRPr lang="en-US" sz="1400" kern="0" dirty="0">
              <a:solidFill>
                <a:schemeClr val="bg1"/>
              </a:solidFill>
              <a:latin typeface="Cambria Math" panose="02040503050406030204" pitchFamily="18" charset="0"/>
              <a:ea typeface="Cambria Math" panose="02040503050406030204" pitchFamily="18" charset="0"/>
            </a:endParaRPr>
          </a:p>
        </p:txBody>
      </p:sp>
      <p:sp>
        <p:nvSpPr>
          <p:cNvPr id="34" name="Text Placeholder 14">
            <a:extLst>
              <a:ext uri="{FF2B5EF4-FFF2-40B4-BE49-F238E27FC236}">
                <a16:creationId xmlns:a16="http://schemas.microsoft.com/office/drawing/2014/main" id="{E518ED10-6FC4-B041-BF08-75330D59850F}"/>
              </a:ext>
            </a:extLst>
          </p:cNvPr>
          <p:cNvSpPr txBox="1">
            <a:spLocks/>
          </p:cNvSpPr>
          <p:nvPr/>
        </p:nvSpPr>
        <p:spPr>
          <a:xfrm>
            <a:off x="8066848" y="3730363"/>
            <a:ext cx="73567"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
            </a:r>
            <a:endParaRPr lang="en-US" sz="1400" kern="0" dirty="0">
              <a:solidFill>
                <a:schemeClr val="bg1"/>
              </a:solidFill>
              <a:latin typeface="Cambria Math" panose="02040503050406030204" pitchFamily="18" charset="0"/>
              <a:ea typeface="Cambria Math" panose="02040503050406030204" pitchFamily="18" charset="0"/>
            </a:endParaRPr>
          </a:p>
        </p:txBody>
      </p:sp>
      <p:sp>
        <p:nvSpPr>
          <p:cNvPr id="35" name="Text Placeholder 14">
            <a:extLst>
              <a:ext uri="{FF2B5EF4-FFF2-40B4-BE49-F238E27FC236}">
                <a16:creationId xmlns:a16="http://schemas.microsoft.com/office/drawing/2014/main" id="{E518ED10-6FC4-B041-BF08-75330D59850F}"/>
              </a:ext>
            </a:extLst>
          </p:cNvPr>
          <p:cNvSpPr txBox="1">
            <a:spLocks/>
          </p:cNvSpPr>
          <p:nvPr/>
        </p:nvSpPr>
        <p:spPr>
          <a:xfrm>
            <a:off x="8030064" y="3768210"/>
            <a:ext cx="73567"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
            </a:r>
            <a:endParaRPr lang="en-US" sz="1400" kern="0" dirty="0">
              <a:solidFill>
                <a:schemeClr val="bg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6" name="직사각형 35"/>
              <p:cNvSpPr/>
              <p:nvPr/>
            </p:nvSpPr>
            <p:spPr>
              <a:xfrm>
                <a:off x="454428" y="1658309"/>
                <a:ext cx="2478306" cy="717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smtClean="0">
                              <a:solidFill>
                                <a:schemeClr val="bg1"/>
                              </a:solidFill>
                              <a:latin typeface="Cambria Math" panose="02040503050406030204" pitchFamily="18" charset="0"/>
                              <a:ea typeface="IBM Plex Sans" charset="0"/>
                              <a:cs typeface="IBM Plex Sans" charset="0"/>
                            </a:rPr>
                          </m:ctrlPr>
                        </m:sSubSupPr>
                        <m:e>
                          <m:r>
                            <a:rPr lang="en-US" altLang="ko-KR" sz="1600" i="1">
                              <a:solidFill>
                                <a:schemeClr val="bg1"/>
                              </a:solidFill>
                              <a:latin typeface="Cambria Math" panose="02040503050406030204" pitchFamily="18" charset="0"/>
                              <a:ea typeface="IBM Plex Sans" charset="0"/>
                              <a:cs typeface="IBM Plex Sans" charset="0"/>
                            </a:rPr>
                            <m:t>𝐺</m:t>
                          </m:r>
                        </m:e>
                        <m:sub>
                          <m:r>
                            <a:rPr lang="en-US" altLang="ko-KR" sz="1600" i="1">
                              <a:solidFill>
                                <a:schemeClr val="bg1"/>
                              </a:solidFill>
                              <a:latin typeface="Cambria Math" panose="02040503050406030204" pitchFamily="18" charset="0"/>
                              <a:ea typeface="IBM Plex Sans" charset="0"/>
                              <a:cs typeface="IBM Plex Sans" charset="0"/>
                            </a:rPr>
                            <m:t>𝛼</m:t>
                          </m:r>
                        </m:sub>
                        <m:sup>
                          <m:r>
                            <a:rPr lang="en-US" altLang="ko-KR" sz="1600" i="1">
                              <a:solidFill>
                                <a:schemeClr val="bg1"/>
                              </a:solidFill>
                              <a:latin typeface="Cambria Math" panose="02040503050406030204" pitchFamily="18" charset="0"/>
                              <a:ea typeface="IBM Plex Sans" charset="0"/>
                              <a:cs typeface="IBM Plex Sans" charset="0"/>
                            </a:rPr>
                            <m:t>(</m:t>
                          </m:r>
                          <m:sSub>
                            <m:sSubPr>
                              <m:ctrlPr>
                                <a:rPr lang="en-US" altLang="ko-KR" sz="1600" i="1">
                                  <a:solidFill>
                                    <a:schemeClr val="bg1"/>
                                  </a:solidFill>
                                  <a:latin typeface="Cambria Math" panose="02040503050406030204" pitchFamily="18" charset="0"/>
                                  <a:ea typeface="IBM Plex Sans" charset="0"/>
                                  <a:cs typeface="IBM Plex Sans" charset="0"/>
                                </a:rPr>
                              </m:ctrlPr>
                            </m:sSubPr>
                            <m:e>
                              <m:r>
                                <a:rPr lang="en-US" altLang="ko-KR" sz="1600" i="1">
                                  <a:solidFill>
                                    <a:schemeClr val="bg1"/>
                                  </a:solidFill>
                                  <a:latin typeface="Cambria Math" panose="02040503050406030204" pitchFamily="18" charset="0"/>
                                  <a:ea typeface="IBM Plex Sans" charset="0"/>
                                  <a:cs typeface="IBM Plex Sans" charset="0"/>
                                </a:rPr>
                                <m:t>𝜂</m:t>
                              </m:r>
                            </m:e>
                            <m:sub>
                              <m:r>
                                <a:rPr lang="en-US" altLang="ko-KR" sz="1600" i="1">
                                  <a:solidFill>
                                    <a:schemeClr val="bg1"/>
                                  </a:solidFill>
                                  <a:latin typeface="Cambria Math" panose="02040503050406030204" pitchFamily="18" charset="0"/>
                                  <a:ea typeface="IBM Plex Sans" charset="0"/>
                                  <a:cs typeface="IBM Plex Sans" charset="0"/>
                                </a:rPr>
                                <m:t>𝑖</m:t>
                              </m:r>
                            </m:sub>
                          </m:sSub>
                          <m:r>
                            <a:rPr lang="en-US" altLang="ko-KR" sz="1600" i="1">
                              <a:solidFill>
                                <a:schemeClr val="bg1"/>
                              </a:solidFill>
                              <a:latin typeface="Cambria Math" panose="02040503050406030204" pitchFamily="18" charset="0"/>
                              <a:ea typeface="IBM Plex Sans" charset="0"/>
                              <a:cs typeface="IBM Plex Sans" charset="0"/>
                            </a:rPr>
                            <m:t>)</m:t>
                          </m:r>
                        </m:sup>
                      </m:sSubSup>
                      <m:r>
                        <a:rPr lang="en-US" altLang="ko-KR" sz="1600" b="0" i="1" smtClean="0">
                          <a:solidFill>
                            <a:schemeClr val="bg1"/>
                          </a:solidFill>
                          <a:latin typeface="Cambria Math" panose="02040503050406030204" pitchFamily="18" charset="0"/>
                          <a:ea typeface="IBM Plex Sans" charset="0"/>
                          <a:cs typeface="IBM Plex Sans" charset="0"/>
                        </a:rPr>
                        <m:t>=</m:t>
                      </m:r>
                      <m:nary>
                        <m:naryPr>
                          <m:chr m:val="∑"/>
                          <m:supHide m:val="on"/>
                          <m:ctrlPr>
                            <a:rPr lang="en-US" altLang="ko-KR" sz="1600" i="1" smtClean="0">
                              <a:solidFill>
                                <a:schemeClr val="bg1"/>
                              </a:solidFill>
                              <a:latin typeface="Cambria Math" panose="02040503050406030204" pitchFamily="18" charset="0"/>
                            </a:rPr>
                          </m:ctrlPr>
                        </m:naryPr>
                        <m:sub>
                          <m:r>
                            <m:rPr>
                              <m:brk m:alnAt="7"/>
                            </m:rPr>
                            <a:rPr lang="en-US" altLang="ko-KR" sz="1600" i="1">
                              <a:solidFill>
                                <a:schemeClr val="bg1"/>
                              </a:solidFill>
                              <a:latin typeface="Cambria Math" panose="02040503050406030204" pitchFamily="18" charset="0"/>
                            </a:rPr>
                            <m:t>𝑗</m:t>
                          </m:r>
                        </m:sub>
                        <m:sup/>
                        <m:e>
                          <m:sSub>
                            <m:sSubPr>
                              <m:ctrlPr>
                                <a:rPr lang="en-US" altLang="ko-KR" sz="1600" i="1">
                                  <a:solidFill>
                                    <a:schemeClr val="bg1"/>
                                  </a:solidFill>
                                  <a:latin typeface="Cambria Math" panose="02040503050406030204" pitchFamily="18" charset="0"/>
                                </a:rPr>
                              </m:ctrlPr>
                            </m:sSubPr>
                            <m:e>
                              <m:r>
                                <a:rPr lang="en-US" altLang="ko-KR" sz="1600" i="1">
                                  <a:solidFill>
                                    <a:schemeClr val="bg1"/>
                                  </a:solidFill>
                                  <a:latin typeface="Cambria Math" panose="02040503050406030204" pitchFamily="18" charset="0"/>
                                </a:rPr>
                                <m:t>𝑓</m:t>
                              </m:r>
                            </m:e>
                            <m:sub>
                              <m:r>
                                <a:rPr lang="en-US" altLang="ko-KR" sz="1600" i="1">
                                  <a:solidFill>
                                    <a:schemeClr val="bg1"/>
                                  </a:solidFill>
                                  <a:latin typeface="Cambria Math" panose="02040503050406030204" pitchFamily="18" charset="0"/>
                                </a:rPr>
                                <m:t>𝑐</m:t>
                              </m:r>
                            </m:sub>
                          </m:sSub>
                          <m:d>
                            <m:dPr>
                              <m:ctrlPr>
                                <a:rPr lang="en-US" altLang="ko-KR" sz="1600" i="1">
                                  <a:solidFill>
                                    <a:schemeClr val="bg1"/>
                                  </a:solidFill>
                                  <a:latin typeface="Cambria Math" panose="02040503050406030204" pitchFamily="18" charset="0"/>
                                </a:rPr>
                              </m:ctrlPr>
                            </m:dPr>
                            <m:e>
                              <m:sSub>
                                <m:sSubPr>
                                  <m:ctrlPr>
                                    <a:rPr lang="en-US" altLang="ko-KR" sz="1600" i="1">
                                      <a:solidFill>
                                        <a:schemeClr val="bg1"/>
                                      </a:solidFill>
                                      <a:latin typeface="Cambria Math" panose="02040503050406030204" pitchFamily="18" charset="0"/>
                                    </a:rPr>
                                  </m:ctrlPr>
                                </m:sSubPr>
                                <m:e>
                                  <m:r>
                                    <a:rPr lang="en-US" altLang="ko-KR" sz="1600" b="1" i="1">
                                      <a:solidFill>
                                        <a:schemeClr val="bg1"/>
                                      </a:solidFill>
                                      <a:latin typeface="Cambria Math" panose="02040503050406030204" pitchFamily="18" charset="0"/>
                                    </a:rPr>
                                    <m:t>𝒓</m:t>
                                  </m:r>
                                </m:e>
                                <m:sub>
                                  <m:r>
                                    <a:rPr lang="en-US" altLang="ko-KR" sz="1600" i="1">
                                      <a:solidFill>
                                        <a:schemeClr val="bg1"/>
                                      </a:solidFill>
                                      <a:latin typeface="Cambria Math" panose="02040503050406030204" pitchFamily="18" charset="0"/>
                                    </a:rPr>
                                    <m:t>𝛼</m:t>
                                  </m:r>
                                  <m:r>
                                    <a:rPr lang="en-US" altLang="ko-KR" sz="1600" i="1">
                                      <a:solidFill>
                                        <a:schemeClr val="bg1"/>
                                      </a:solidFill>
                                      <a:latin typeface="Cambria Math" panose="02040503050406030204" pitchFamily="18" charset="0"/>
                                    </a:rPr>
                                    <m:t>𝑗</m:t>
                                  </m:r>
                                </m:sub>
                              </m:sSub>
                            </m:e>
                          </m:d>
                          <m:sSup>
                            <m:sSupPr>
                              <m:ctrlPr>
                                <a:rPr lang="en-US" altLang="ko-KR" sz="1600" i="1">
                                  <a:solidFill>
                                    <a:schemeClr val="bg1"/>
                                  </a:solidFill>
                                  <a:latin typeface="Cambria Math" panose="02040503050406030204" pitchFamily="18" charset="0"/>
                                </a:rPr>
                              </m:ctrlPr>
                            </m:sSupPr>
                            <m:e>
                              <m:r>
                                <a:rPr lang="en-US" altLang="ko-KR" sz="1600" i="1">
                                  <a:solidFill>
                                    <a:schemeClr val="bg1"/>
                                  </a:solidFill>
                                  <a:latin typeface="Cambria Math" panose="02040503050406030204" pitchFamily="18" charset="0"/>
                                </a:rPr>
                                <m:t>𝑒</m:t>
                              </m:r>
                            </m:e>
                            <m:sup>
                              <m:r>
                                <a:rPr lang="en-US" altLang="ko-KR" sz="1600" i="1">
                                  <a:solidFill>
                                    <a:schemeClr val="bg1"/>
                                  </a:solidFill>
                                  <a:latin typeface="Cambria Math" panose="02040503050406030204" pitchFamily="18" charset="0"/>
                                </a:rPr>
                                <m:t>−</m:t>
                              </m:r>
                              <m:sSub>
                                <m:sSubPr>
                                  <m:ctrlPr>
                                    <a:rPr lang="en-US" altLang="ko-KR" sz="1600" i="1">
                                      <a:solidFill>
                                        <a:schemeClr val="bg1"/>
                                      </a:solidFill>
                                      <a:latin typeface="Cambria Math" panose="02040503050406030204" pitchFamily="18" charset="0"/>
                                    </a:rPr>
                                  </m:ctrlPr>
                                </m:sSubPr>
                                <m:e>
                                  <m:r>
                                    <a:rPr lang="en-US" altLang="ko-KR" sz="1600" i="1">
                                      <a:solidFill>
                                        <a:schemeClr val="bg1"/>
                                      </a:solidFill>
                                      <a:latin typeface="Cambria Math" panose="02040503050406030204" pitchFamily="18" charset="0"/>
                                    </a:rPr>
                                    <m:t>𝜂</m:t>
                                  </m:r>
                                </m:e>
                                <m:sub>
                                  <m:r>
                                    <a:rPr lang="en-US" altLang="ko-KR" sz="1600" i="1">
                                      <a:solidFill>
                                        <a:schemeClr val="bg1"/>
                                      </a:solidFill>
                                      <a:latin typeface="Cambria Math" panose="02040503050406030204" pitchFamily="18" charset="0"/>
                                    </a:rPr>
                                    <m:t>𝑖</m:t>
                                  </m:r>
                                </m:sub>
                              </m:sSub>
                              <m:sSubSup>
                                <m:sSubSupPr>
                                  <m:ctrlPr>
                                    <a:rPr lang="en-US" altLang="ko-KR" sz="1600" i="1">
                                      <a:solidFill>
                                        <a:schemeClr val="bg1"/>
                                      </a:solidFill>
                                      <a:latin typeface="Cambria Math" panose="02040503050406030204" pitchFamily="18" charset="0"/>
                                    </a:rPr>
                                  </m:ctrlPr>
                                </m:sSubSupPr>
                                <m:e>
                                  <m:r>
                                    <a:rPr lang="en-US" altLang="ko-KR" sz="1600" i="1">
                                      <a:solidFill>
                                        <a:schemeClr val="bg1"/>
                                      </a:solidFill>
                                      <a:latin typeface="Cambria Math" panose="02040503050406030204" pitchFamily="18" charset="0"/>
                                    </a:rPr>
                                    <m:t>𝑟</m:t>
                                  </m:r>
                                </m:e>
                                <m:sub>
                                  <m:r>
                                    <a:rPr lang="en-US" altLang="ko-KR" sz="1600" i="1">
                                      <a:solidFill>
                                        <a:schemeClr val="bg1"/>
                                      </a:solidFill>
                                      <a:latin typeface="Cambria Math" panose="02040503050406030204" pitchFamily="18" charset="0"/>
                                    </a:rPr>
                                    <m:t>𝛼</m:t>
                                  </m:r>
                                  <m:r>
                                    <a:rPr lang="en-US" altLang="ko-KR" sz="1600" i="1">
                                      <a:solidFill>
                                        <a:schemeClr val="bg1"/>
                                      </a:solidFill>
                                      <a:latin typeface="Cambria Math" panose="02040503050406030204" pitchFamily="18" charset="0"/>
                                    </a:rPr>
                                    <m:t>𝑗</m:t>
                                  </m:r>
                                </m:sub>
                                <m:sup>
                                  <m:r>
                                    <a:rPr lang="en-US" altLang="ko-KR" sz="1600" i="1">
                                      <a:solidFill>
                                        <a:schemeClr val="bg1"/>
                                      </a:solidFill>
                                      <a:latin typeface="Cambria Math" panose="02040503050406030204" pitchFamily="18" charset="0"/>
                                    </a:rPr>
                                    <m:t>2</m:t>
                                  </m:r>
                                </m:sup>
                              </m:sSubSup>
                            </m:sup>
                          </m:sSup>
                        </m:e>
                      </m:nary>
                    </m:oMath>
                  </m:oMathPara>
                </a14:m>
                <a:endParaRPr lang="ko-KR" altLang="en-US" sz="1600" dirty="0"/>
              </a:p>
            </p:txBody>
          </p:sp>
        </mc:Choice>
        <mc:Fallback xmlns="">
          <p:sp>
            <p:nvSpPr>
              <p:cNvPr id="36" name="직사각형 35"/>
              <p:cNvSpPr>
                <a:spLocks noRot="1" noChangeAspect="1" noMove="1" noResize="1" noEditPoints="1" noAdjustHandles="1" noChangeArrowheads="1" noChangeShapeType="1" noTextEdit="1"/>
              </p:cNvSpPr>
              <p:nvPr/>
            </p:nvSpPr>
            <p:spPr>
              <a:xfrm>
                <a:off x="454428" y="1658309"/>
                <a:ext cx="2478306" cy="71769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p:cNvSpPr/>
              <p:nvPr/>
            </p:nvSpPr>
            <p:spPr>
              <a:xfrm>
                <a:off x="3162742" y="1560026"/>
                <a:ext cx="2966068" cy="808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𝑓</m:t>
                          </m:r>
                        </m:e>
                        <m:sub>
                          <m:r>
                            <a:rPr lang="en-US" altLang="ko-KR" sz="1200" i="1">
                              <a:solidFill>
                                <a:schemeClr val="bg1"/>
                              </a:solidFill>
                              <a:latin typeface="Cambria Math" panose="02040503050406030204" pitchFamily="18" charset="0"/>
                            </a:rPr>
                            <m:t>𝑐</m:t>
                          </m:r>
                        </m:sub>
                      </m:sSub>
                      <m:d>
                        <m:dPr>
                          <m:ctrlPr>
                            <a:rPr lang="en-US" altLang="ko-KR" sz="1200" i="1">
                              <a:solidFill>
                                <a:schemeClr val="bg1"/>
                              </a:solidFill>
                              <a:latin typeface="Cambria Math" panose="02040503050406030204" pitchFamily="18" charset="0"/>
                            </a:rPr>
                          </m:ctrlPr>
                        </m:dPr>
                        <m:e>
                          <m:r>
                            <a:rPr lang="en-US" altLang="ko-KR" sz="1200" i="1">
                              <a:solidFill>
                                <a:schemeClr val="bg1"/>
                              </a:solidFill>
                              <a:latin typeface="Cambria Math" panose="02040503050406030204" pitchFamily="18" charset="0"/>
                            </a:rPr>
                            <m:t> </m:t>
                          </m:r>
                          <m:acc>
                            <m:accPr>
                              <m:chr m:val="⃑"/>
                              <m:ctrlPr>
                                <a:rPr lang="en-US" altLang="ko-KR" sz="1200" i="1">
                                  <a:solidFill>
                                    <a:schemeClr val="bg1"/>
                                  </a:solidFill>
                                  <a:latin typeface="Cambria Math" panose="02040503050406030204" pitchFamily="18" charset="0"/>
                                </a:rPr>
                              </m:ctrlPr>
                            </m:accPr>
                            <m:e>
                              <m:sSub>
                                <m:sSubPr>
                                  <m:ctrlPr>
                                    <a:rPr lang="en-US" altLang="ko-KR" sz="1200" i="1">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𝑟</m:t>
                                  </m:r>
                                </m:e>
                                <m:sub>
                                  <m:r>
                                    <a:rPr lang="en-US" altLang="ko-KR" sz="1200" b="0" i="1" smtClean="0">
                                      <a:solidFill>
                                        <a:schemeClr val="bg1"/>
                                      </a:solidFill>
                                      <a:latin typeface="Cambria Math" panose="02040503050406030204" pitchFamily="18" charset="0"/>
                                    </a:rPr>
                                    <m:t> </m:t>
                                  </m:r>
                                </m:sub>
                              </m:sSub>
                            </m:e>
                          </m:acc>
                        </m:e>
                      </m:d>
                      <m:r>
                        <a:rPr lang="en-US" altLang="ko-KR" sz="1200" b="0" i="1" smtClean="0">
                          <a:solidFill>
                            <a:schemeClr val="bg1"/>
                          </a:solidFill>
                          <a:latin typeface="Cambria Math" panose="02040503050406030204" pitchFamily="18" charset="0"/>
                        </a:rPr>
                        <m:t>= </m:t>
                      </m:r>
                      <m:d>
                        <m:dPr>
                          <m:begChr m:val="{"/>
                          <m:endChr m:val=""/>
                          <m:ctrlPr>
                            <a:rPr lang="en-US" altLang="ko-KR" sz="1200" b="0" i="1" smtClean="0">
                              <a:solidFill>
                                <a:schemeClr val="bg1"/>
                              </a:solidFill>
                              <a:latin typeface="Cambria Math" panose="02040503050406030204" pitchFamily="18" charset="0"/>
                            </a:rPr>
                          </m:ctrlPr>
                        </m:dPr>
                        <m:e>
                          <m:eqArr>
                            <m:eqArrPr>
                              <m:ctrlPr>
                                <a:rPr lang="en-US" altLang="ko-KR" sz="1200" b="0" i="1" smtClean="0">
                                  <a:solidFill>
                                    <a:schemeClr val="bg1"/>
                                  </a:solidFill>
                                  <a:latin typeface="Cambria Math" panose="02040503050406030204" pitchFamily="18" charset="0"/>
                                </a:rPr>
                              </m:ctrlPr>
                            </m:eqArrPr>
                            <m:e>
                              <m:r>
                                <a:rPr lang="en-US" altLang="ko-KR" sz="1200" b="0" i="1" smtClean="0">
                                  <a:solidFill>
                                    <a:schemeClr val="bg1"/>
                                  </a:solidFill>
                                  <a:latin typeface="Cambria Math" panose="02040503050406030204" pitchFamily="18" charset="0"/>
                                </a:rPr>
                                <m:t>0.5</m:t>
                              </m:r>
                              <m:d>
                                <m:dPr>
                                  <m:begChr m:val="["/>
                                  <m:endChr m:val="]"/>
                                  <m:ctrlPr>
                                    <a:rPr lang="en-US" altLang="ko-KR" sz="1200" b="0" i="1" smtClean="0">
                                      <a:solidFill>
                                        <a:schemeClr val="bg1"/>
                                      </a:solidFill>
                                      <a:latin typeface="Cambria Math" panose="02040503050406030204" pitchFamily="18" charset="0"/>
                                    </a:rPr>
                                  </m:ctrlPr>
                                </m:dPr>
                                <m:e>
                                  <m:func>
                                    <m:funcPr>
                                      <m:ctrlPr>
                                        <a:rPr lang="en-US" altLang="ko-KR" sz="1200" b="0" i="1" smtClean="0">
                                          <a:solidFill>
                                            <a:schemeClr val="bg1"/>
                                          </a:solidFill>
                                          <a:latin typeface="Cambria Math" panose="02040503050406030204" pitchFamily="18" charset="0"/>
                                        </a:rPr>
                                      </m:ctrlPr>
                                    </m:funcPr>
                                    <m:fName>
                                      <m:r>
                                        <m:rPr>
                                          <m:sty m:val="p"/>
                                        </m:rPr>
                                        <a:rPr lang="en-US" altLang="ko-KR" sz="1200" b="0" i="0" smtClean="0">
                                          <a:solidFill>
                                            <a:schemeClr val="bg1"/>
                                          </a:solidFill>
                                          <a:latin typeface="Cambria Math" panose="02040503050406030204" pitchFamily="18" charset="0"/>
                                        </a:rPr>
                                        <m:t>cos</m:t>
                                      </m:r>
                                    </m:fName>
                                    <m:e>
                                      <m:d>
                                        <m:dPr>
                                          <m:ctrlPr>
                                            <a:rPr lang="en-US" altLang="ko-KR" sz="1200" b="0" i="1" smtClean="0">
                                              <a:solidFill>
                                                <a:schemeClr val="bg1"/>
                                              </a:solidFill>
                                              <a:latin typeface="Cambria Math" panose="02040503050406030204" pitchFamily="18" charset="0"/>
                                            </a:rPr>
                                          </m:ctrlPr>
                                        </m:dPr>
                                        <m:e>
                                          <m:r>
                                            <a:rPr lang="en-US" altLang="ko-KR" sz="1200" b="0" i="1" smtClean="0">
                                              <a:solidFill>
                                                <a:schemeClr val="bg1"/>
                                              </a:solidFill>
                                              <a:latin typeface="Cambria Math" panose="02040503050406030204" pitchFamily="18" charset="0"/>
                                            </a:rPr>
                                            <m:t>𝜋</m:t>
                                          </m:r>
                                          <m:f>
                                            <m:fPr>
                                              <m:ctrlPr>
                                                <a:rPr lang="en-US" altLang="ko-KR" sz="1200" b="0" i="1" smtClean="0">
                                                  <a:solidFill>
                                                    <a:schemeClr val="bg1"/>
                                                  </a:solidFill>
                                                  <a:latin typeface="Cambria Math" panose="02040503050406030204" pitchFamily="18" charset="0"/>
                                                </a:rPr>
                                              </m:ctrlPr>
                                            </m:fPr>
                                            <m:num>
                                              <m:r>
                                                <a:rPr lang="en-US" altLang="ko-KR" sz="1200" b="0" i="1" smtClean="0">
                                                  <a:solidFill>
                                                    <a:schemeClr val="bg1"/>
                                                  </a:solidFill>
                                                  <a:latin typeface="Cambria Math" panose="02040503050406030204" pitchFamily="18" charset="0"/>
                                                </a:rPr>
                                                <m:t>𝑟</m:t>
                                              </m:r>
                                            </m:num>
                                            <m:den>
                                              <m:sSub>
                                                <m:sSubPr>
                                                  <m:ctrlPr>
                                                    <a:rPr lang="en-US" altLang="ko-KR" sz="1200" b="0" i="1" smtClean="0">
                                                      <a:solidFill>
                                                        <a:schemeClr val="bg1"/>
                                                      </a:solidFill>
                                                      <a:latin typeface="Cambria Math" panose="02040503050406030204" pitchFamily="18" charset="0"/>
                                                    </a:rPr>
                                                  </m:ctrlPr>
                                                </m:sSubPr>
                                                <m:e>
                                                  <m:r>
                                                    <a:rPr lang="en-US" altLang="ko-KR" sz="1200" b="0" i="1" smtClean="0">
                                                      <a:solidFill>
                                                        <a:schemeClr val="bg1"/>
                                                      </a:solidFill>
                                                      <a:latin typeface="Cambria Math" panose="02040503050406030204" pitchFamily="18" charset="0"/>
                                                    </a:rPr>
                                                    <m:t>𝑟</m:t>
                                                  </m:r>
                                                </m:e>
                                                <m:sub>
                                                  <m:r>
                                                    <a:rPr lang="en-US" altLang="ko-KR" sz="1200" b="0" i="1" smtClean="0">
                                                      <a:solidFill>
                                                        <a:schemeClr val="bg1"/>
                                                      </a:solidFill>
                                                      <a:latin typeface="Cambria Math" panose="02040503050406030204" pitchFamily="18" charset="0"/>
                                                    </a:rPr>
                                                    <m:t>𝑐</m:t>
                                                  </m:r>
                                                </m:sub>
                                              </m:sSub>
                                            </m:den>
                                          </m:f>
                                        </m:e>
                                      </m:d>
                                    </m:e>
                                  </m:func>
                                  <m:r>
                                    <a:rPr lang="en-US" altLang="ko-KR" sz="1200" b="0" i="1" smtClean="0">
                                      <a:solidFill>
                                        <a:schemeClr val="bg1"/>
                                      </a:solidFill>
                                      <a:latin typeface="Cambria Math" panose="02040503050406030204" pitchFamily="18" charset="0"/>
                                    </a:rPr>
                                    <m:t>+1</m:t>
                                  </m:r>
                                </m:e>
                              </m:d>
                              <m:r>
                                <a:rPr lang="en-US" altLang="ko-KR" sz="1200" b="0" i="1" smtClean="0">
                                  <a:solidFill>
                                    <a:schemeClr val="bg1"/>
                                  </a:solidFill>
                                  <a:latin typeface="Cambria Math" panose="02040503050406030204" pitchFamily="18" charset="0"/>
                                </a:rPr>
                                <m:t>  </m:t>
                              </m:r>
                              <m:r>
                                <a:rPr lang="en-US" altLang="ko-KR" sz="1200" b="0" i="1" smtClean="0">
                                  <a:solidFill>
                                    <a:schemeClr val="bg1"/>
                                  </a:solidFill>
                                  <a:latin typeface="Cambria Math" panose="02040503050406030204" pitchFamily="18" charset="0"/>
                                </a:rPr>
                                <m:t>𝑓𝑜𝑟</m:t>
                              </m:r>
                              <m:r>
                                <a:rPr lang="en-US" altLang="ko-KR" sz="1200" b="0" i="1" smtClean="0">
                                  <a:solidFill>
                                    <a:schemeClr val="bg1"/>
                                  </a:solidFill>
                                  <a:latin typeface="Cambria Math" panose="02040503050406030204" pitchFamily="18" charset="0"/>
                                </a:rPr>
                                <m:t> </m:t>
                              </m:r>
                              <m:r>
                                <a:rPr lang="en-US" altLang="ko-KR" sz="1200" b="0" i="1" smtClean="0">
                                  <a:solidFill>
                                    <a:schemeClr val="bg1"/>
                                  </a:solidFill>
                                  <a:latin typeface="Cambria Math" panose="02040503050406030204" pitchFamily="18" charset="0"/>
                                </a:rPr>
                                <m:t>𝑟</m:t>
                              </m:r>
                              <m:r>
                                <a:rPr lang="en-US" altLang="ko-KR" sz="1200" b="0" i="1" smtClean="0">
                                  <a:solidFill>
                                    <a:schemeClr val="bg1"/>
                                  </a:solidFill>
                                  <a:latin typeface="Cambria Math" panose="02040503050406030204" pitchFamily="18" charset="0"/>
                                  <a:ea typeface="Cambria Math" panose="02040503050406030204" pitchFamily="18" charset="0"/>
                                </a:rPr>
                                <m:t>≤</m:t>
                              </m:r>
                              <m:sSub>
                                <m:sSubPr>
                                  <m:ctrlPr>
                                    <a:rPr lang="en-US" altLang="ko-KR" sz="1200" b="0" i="1" smtClean="0">
                                      <a:solidFill>
                                        <a:schemeClr val="bg1"/>
                                      </a:solidFill>
                                      <a:latin typeface="Cambria Math" panose="02040503050406030204" pitchFamily="18" charset="0"/>
                                    </a:rPr>
                                  </m:ctrlPr>
                                </m:sSubPr>
                                <m:e>
                                  <m:r>
                                    <a:rPr lang="en-US" altLang="ko-KR" sz="1200" b="0" i="1" smtClean="0">
                                      <a:solidFill>
                                        <a:schemeClr val="bg1"/>
                                      </a:solidFill>
                                      <a:latin typeface="Cambria Math" panose="02040503050406030204" pitchFamily="18" charset="0"/>
                                    </a:rPr>
                                    <m:t>𝑟</m:t>
                                  </m:r>
                                </m:e>
                                <m:sub>
                                  <m:r>
                                    <a:rPr lang="en-US" altLang="ko-KR" sz="1200" b="0" i="1" smtClean="0">
                                      <a:solidFill>
                                        <a:schemeClr val="bg1"/>
                                      </a:solidFill>
                                      <a:latin typeface="Cambria Math" panose="02040503050406030204" pitchFamily="18" charset="0"/>
                                    </a:rPr>
                                    <m:t>𝑐</m:t>
                                  </m:r>
                                </m:sub>
                              </m:sSub>
                            </m:e>
                            <m:e>
                              <m:r>
                                <a:rPr lang="en-US" altLang="ko-KR" sz="1200" b="0" i="1" smtClean="0">
                                  <a:solidFill>
                                    <a:schemeClr val="bg1"/>
                                  </a:solidFill>
                                  <a:latin typeface="Cambria Math" panose="02040503050406030204" pitchFamily="18" charset="0"/>
                                </a:rPr>
                                <m:t> </m:t>
                              </m:r>
                            </m:e>
                            <m:e>
                              <m:r>
                                <a:rPr lang="en-US" altLang="ko-KR" sz="1200" b="0" i="1" smtClean="0">
                                  <a:solidFill>
                                    <a:schemeClr val="bg1"/>
                                  </a:solidFill>
                                  <a:latin typeface="Cambria Math" panose="02040503050406030204" pitchFamily="18" charset="0"/>
                                </a:rPr>
                                <m:t>  0                                   </m:t>
                              </m:r>
                              <m:r>
                                <a:rPr lang="en-US" altLang="ko-KR" sz="1200" b="0" i="1" smtClean="0">
                                  <a:solidFill>
                                    <a:schemeClr val="bg1"/>
                                  </a:solidFill>
                                  <a:latin typeface="Cambria Math" panose="02040503050406030204" pitchFamily="18" charset="0"/>
                                </a:rPr>
                                <m:t>𝑓𝑜𝑟</m:t>
                              </m:r>
                              <m:r>
                                <a:rPr lang="en-US" altLang="ko-KR" sz="1200" b="0" i="1" smtClean="0">
                                  <a:solidFill>
                                    <a:schemeClr val="bg1"/>
                                  </a:solidFill>
                                  <a:latin typeface="Cambria Math" panose="02040503050406030204" pitchFamily="18" charset="0"/>
                                </a:rPr>
                                <m:t> </m:t>
                              </m:r>
                              <m:r>
                                <a:rPr lang="en-US" altLang="ko-KR" sz="1200" b="0" i="1" smtClean="0">
                                  <a:solidFill>
                                    <a:schemeClr val="bg1"/>
                                  </a:solidFill>
                                  <a:latin typeface="Cambria Math" panose="02040503050406030204" pitchFamily="18" charset="0"/>
                                </a:rPr>
                                <m:t>𝑟</m:t>
                              </m:r>
                              <m:r>
                                <a:rPr lang="en-US" altLang="ko-KR" sz="1200" b="0" i="1" smtClean="0">
                                  <a:solidFill>
                                    <a:schemeClr val="bg1"/>
                                  </a:solidFill>
                                  <a:latin typeface="Cambria Math" panose="02040503050406030204" pitchFamily="18" charset="0"/>
                                </a:rPr>
                                <m:t>&gt;</m:t>
                              </m:r>
                              <m:sSub>
                                <m:sSubPr>
                                  <m:ctrlPr>
                                    <a:rPr lang="en-US" altLang="ko-KR" sz="1200" b="0" i="1" smtClean="0">
                                      <a:solidFill>
                                        <a:schemeClr val="bg1"/>
                                      </a:solidFill>
                                      <a:latin typeface="Cambria Math" panose="02040503050406030204" pitchFamily="18" charset="0"/>
                                    </a:rPr>
                                  </m:ctrlPr>
                                </m:sSubPr>
                                <m:e>
                                  <m:r>
                                    <a:rPr lang="en-US" altLang="ko-KR" sz="1200" b="0" i="1" smtClean="0">
                                      <a:solidFill>
                                        <a:schemeClr val="bg1"/>
                                      </a:solidFill>
                                      <a:latin typeface="Cambria Math" panose="02040503050406030204" pitchFamily="18" charset="0"/>
                                    </a:rPr>
                                    <m:t>𝑟</m:t>
                                  </m:r>
                                </m:e>
                                <m:sub>
                                  <m:r>
                                    <a:rPr lang="en-US" altLang="ko-KR" sz="1200" b="0" i="1" smtClean="0">
                                      <a:solidFill>
                                        <a:schemeClr val="bg1"/>
                                      </a:solidFill>
                                      <a:latin typeface="Cambria Math" panose="02040503050406030204" pitchFamily="18" charset="0"/>
                                    </a:rPr>
                                    <m:t>𝑐</m:t>
                                  </m:r>
                                </m:sub>
                              </m:sSub>
                            </m:e>
                          </m:eqArr>
                        </m:e>
                      </m:d>
                    </m:oMath>
                  </m:oMathPara>
                </a14:m>
                <a:endParaRPr lang="ko-KR" altLang="en-US" sz="1200" dirty="0"/>
              </a:p>
            </p:txBody>
          </p:sp>
        </mc:Choice>
        <mc:Fallback xmlns="">
          <p:sp>
            <p:nvSpPr>
              <p:cNvPr id="37" name="직사각형 36"/>
              <p:cNvSpPr>
                <a:spLocks noRot="1" noChangeAspect="1" noMove="1" noResize="1" noEditPoints="1" noAdjustHandles="1" noChangeArrowheads="1" noChangeShapeType="1" noTextEdit="1"/>
              </p:cNvSpPr>
              <p:nvPr/>
            </p:nvSpPr>
            <p:spPr>
              <a:xfrm>
                <a:off x="3162742" y="1560026"/>
                <a:ext cx="2966068" cy="808555"/>
              </a:xfrm>
              <a:prstGeom prst="rect">
                <a:avLst/>
              </a:prstGeom>
              <a:blipFill>
                <a:blip r:embed="rId8"/>
                <a:stretch>
                  <a:fillRect/>
                </a:stretch>
              </a:blipFill>
            </p:spPr>
            <p:txBody>
              <a:bodyPr/>
              <a:lstStyle/>
              <a:p>
                <a:r>
                  <a:rPr lang="ko-KR" altLang="en-US">
                    <a:noFill/>
                  </a:rPr>
                  <a:t> </a:t>
                </a:r>
              </a:p>
            </p:txBody>
          </p:sp>
        </mc:Fallback>
      </mc:AlternateContent>
      <p:sp>
        <p:nvSpPr>
          <p:cNvPr id="38" name="Text Placeholder 14">
            <a:extLst>
              <a:ext uri="{FF2B5EF4-FFF2-40B4-BE49-F238E27FC236}">
                <a16:creationId xmlns:a16="http://schemas.microsoft.com/office/drawing/2014/main" id="{E518ED10-6FC4-B041-BF08-75330D59850F}"/>
              </a:ext>
            </a:extLst>
          </p:cNvPr>
          <p:cNvSpPr txBox="1">
            <a:spLocks/>
          </p:cNvSpPr>
          <p:nvPr/>
        </p:nvSpPr>
        <p:spPr>
          <a:xfrm>
            <a:off x="1337204" y="2264705"/>
            <a:ext cx="1969176" cy="251418"/>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(atom index)  </a:t>
            </a:r>
            <a:endParaRPr lang="en-US" sz="1400" kern="0" dirty="0">
              <a:solidFill>
                <a:schemeClr val="bg1"/>
              </a:solidFill>
              <a:latin typeface="Cambria Math" panose="02040503050406030204" pitchFamily="18" charset="0"/>
              <a:ea typeface="Cambria Math" panose="02040503050406030204" pitchFamily="18" charset="0"/>
            </a:endParaRPr>
          </a:p>
        </p:txBody>
      </p:sp>
      <p:sp>
        <p:nvSpPr>
          <p:cNvPr id="41" name="타원 40"/>
          <p:cNvSpPr/>
          <p:nvPr/>
        </p:nvSpPr>
        <p:spPr bwMode="auto">
          <a:xfrm>
            <a:off x="7118926" y="2573857"/>
            <a:ext cx="163465" cy="161419"/>
          </a:xfrm>
          <a:prstGeom prst="ellipse">
            <a:avLst/>
          </a:prstGeom>
          <a:solidFill>
            <a:schemeClr val="tx2">
              <a:lumMod val="75000"/>
            </a:schemeClr>
          </a:solidFill>
          <a:ln w="19050">
            <a:solidFill>
              <a:schemeClr val="tx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3" name="타원 42"/>
          <p:cNvSpPr/>
          <p:nvPr/>
        </p:nvSpPr>
        <p:spPr bwMode="auto">
          <a:xfrm>
            <a:off x="7059567" y="2960421"/>
            <a:ext cx="163465" cy="161419"/>
          </a:xfrm>
          <a:prstGeom prst="ellipse">
            <a:avLst/>
          </a:prstGeom>
          <a:solidFill>
            <a:schemeClr val="tx2">
              <a:lumMod val="75000"/>
            </a:schemeClr>
          </a:solidFill>
          <a:ln w="19050">
            <a:solidFill>
              <a:schemeClr val="tx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11" name="직선 연결선 10"/>
          <p:cNvCxnSpPr/>
          <p:nvPr/>
        </p:nvCxnSpPr>
        <p:spPr bwMode="auto">
          <a:xfrm>
            <a:off x="6334686" y="2839107"/>
            <a:ext cx="2176128" cy="659220"/>
          </a:xfrm>
          <a:prstGeom prst="line">
            <a:avLst/>
          </a:prstGeom>
          <a:ln w="952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직선 연결선 46"/>
          <p:cNvCxnSpPr/>
          <p:nvPr/>
        </p:nvCxnSpPr>
        <p:spPr bwMode="auto">
          <a:xfrm flipH="1" flipV="1">
            <a:off x="7204003" y="2673750"/>
            <a:ext cx="174462" cy="488394"/>
          </a:xfrm>
          <a:prstGeom prst="line">
            <a:avLst/>
          </a:prstGeom>
          <a:ln w="9525">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직선 연결선 51"/>
          <p:cNvCxnSpPr/>
          <p:nvPr/>
        </p:nvCxnSpPr>
        <p:spPr bwMode="auto">
          <a:xfrm>
            <a:off x="7141299" y="3054396"/>
            <a:ext cx="227880" cy="114320"/>
          </a:xfrm>
          <a:prstGeom prst="line">
            <a:avLst/>
          </a:prstGeom>
          <a:ln w="9525">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타원 38"/>
          <p:cNvSpPr/>
          <p:nvPr/>
        </p:nvSpPr>
        <p:spPr bwMode="auto">
          <a:xfrm>
            <a:off x="7298762" y="3088007"/>
            <a:ext cx="163465" cy="161419"/>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44" name="직선 연결선 43"/>
          <p:cNvCxnSpPr>
            <a:endCxn id="40" idx="7"/>
          </p:cNvCxnSpPr>
          <p:nvPr/>
        </p:nvCxnSpPr>
        <p:spPr bwMode="auto">
          <a:xfrm flipV="1">
            <a:off x="7376333" y="2770909"/>
            <a:ext cx="302853" cy="391235"/>
          </a:xfrm>
          <a:prstGeom prst="line">
            <a:avLst/>
          </a:prstGeom>
          <a:ln w="9525">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bwMode="auto">
          <a:xfrm flipH="1" flipV="1">
            <a:off x="7378754" y="3169061"/>
            <a:ext cx="192131" cy="371920"/>
          </a:xfrm>
          <a:prstGeom prst="line">
            <a:avLst/>
          </a:prstGeom>
          <a:ln w="9525">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2" name="타원 41"/>
          <p:cNvSpPr/>
          <p:nvPr/>
        </p:nvSpPr>
        <p:spPr bwMode="auto">
          <a:xfrm>
            <a:off x="7494019" y="3459914"/>
            <a:ext cx="163465" cy="161419"/>
          </a:xfrm>
          <a:prstGeom prst="ellipse">
            <a:avLst/>
          </a:prstGeom>
          <a:solidFill>
            <a:schemeClr val="tx2">
              <a:lumMod val="75000"/>
            </a:schemeClr>
          </a:solidFill>
          <a:ln w="19050">
            <a:solidFill>
              <a:schemeClr val="tx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0" name="타원 39"/>
          <p:cNvSpPr/>
          <p:nvPr/>
        </p:nvSpPr>
        <p:spPr bwMode="auto">
          <a:xfrm>
            <a:off x="7539660" y="2747270"/>
            <a:ext cx="163465" cy="161419"/>
          </a:xfrm>
          <a:prstGeom prst="ellipse">
            <a:avLst/>
          </a:prstGeom>
          <a:solidFill>
            <a:schemeClr val="tx2">
              <a:lumMod val="75000"/>
            </a:schemeClr>
          </a:solidFill>
          <a:ln w="19050">
            <a:solidFill>
              <a:schemeClr val="tx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64" name="직선 연결선 63"/>
          <p:cNvCxnSpPr/>
          <p:nvPr/>
        </p:nvCxnSpPr>
        <p:spPr bwMode="auto">
          <a:xfrm flipV="1">
            <a:off x="7103951" y="3158503"/>
            <a:ext cx="274804" cy="255278"/>
          </a:xfrm>
          <a:prstGeom prst="line">
            <a:avLst/>
          </a:prstGeom>
          <a:ln w="9525">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6" name="Text Placeholder 14">
            <a:extLst>
              <a:ext uri="{FF2B5EF4-FFF2-40B4-BE49-F238E27FC236}">
                <a16:creationId xmlns:a16="http://schemas.microsoft.com/office/drawing/2014/main" id="{E518ED10-6FC4-B041-BF08-75330D59850F}"/>
              </a:ext>
            </a:extLst>
          </p:cNvPr>
          <p:cNvSpPr txBox="1">
            <a:spLocks/>
          </p:cNvSpPr>
          <p:nvPr/>
        </p:nvSpPr>
        <p:spPr>
          <a:xfrm>
            <a:off x="7039835" y="3288417"/>
            <a:ext cx="73567"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
            </a:r>
            <a:endParaRPr lang="en-US" sz="1400" kern="0" dirty="0">
              <a:solidFill>
                <a:schemeClr val="bg1"/>
              </a:solidFill>
              <a:latin typeface="Cambria Math" panose="02040503050406030204" pitchFamily="18" charset="0"/>
              <a:ea typeface="Cambria Math" panose="02040503050406030204" pitchFamily="18" charset="0"/>
            </a:endParaRPr>
          </a:p>
        </p:txBody>
      </p:sp>
      <p:sp>
        <p:nvSpPr>
          <p:cNvPr id="67" name="Text Placeholder 14">
            <a:extLst>
              <a:ext uri="{FF2B5EF4-FFF2-40B4-BE49-F238E27FC236}">
                <a16:creationId xmlns:a16="http://schemas.microsoft.com/office/drawing/2014/main" id="{E518ED10-6FC4-B041-BF08-75330D59850F}"/>
              </a:ext>
            </a:extLst>
          </p:cNvPr>
          <p:cNvSpPr txBox="1">
            <a:spLocks/>
          </p:cNvSpPr>
          <p:nvPr/>
        </p:nvSpPr>
        <p:spPr>
          <a:xfrm>
            <a:off x="6976609" y="3339419"/>
            <a:ext cx="73567"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
            </a:r>
            <a:endParaRPr lang="en-US" sz="1400" kern="0" dirty="0">
              <a:solidFill>
                <a:schemeClr val="bg1"/>
              </a:solidFill>
              <a:latin typeface="Cambria Math" panose="02040503050406030204" pitchFamily="18" charset="0"/>
              <a:ea typeface="Cambria Math" panose="02040503050406030204" pitchFamily="18" charset="0"/>
            </a:endParaRPr>
          </a:p>
        </p:txBody>
      </p:sp>
      <p:sp>
        <p:nvSpPr>
          <p:cNvPr id="68" name="Text Placeholder 14">
            <a:extLst>
              <a:ext uri="{FF2B5EF4-FFF2-40B4-BE49-F238E27FC236}">
                <a16:creationId xmlns:a16="http://schemas.microsoft.com/office/drawing/2014/main" id="{E518ED10-6FC4-B041-BF08-75330D59850F}"/>
              </a:ext>
            </a:extLst>
          </p:cNvPr>
          <p:cNvSpPr txBox="1">
            <a:spLocks/>
          </p:cNvSpPr>
          <p:nvPr/>
        </p:nvSpPr>
        <p:spPr>
          <a:xfrm>
            <a:off x="7009863" y="3313918"/>
            <a:ext cx="73567" cy="263752"/>
          </a:xfrm>
          <a:prstGeom prst="rect">
            <a:avLst/>
          </a:prstGeom>
        </p:spPr>
        <p:txBody>
          <a:bodyPr lIns="0" tIns="0" rIns="0" bIns="0"/>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20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rgbClr val="F2F4F8"/>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00000"/>
              </a:lnSpc>
            </a:pPr>
            <a:r>
              <a:rPr lang="en-US" sz="1400" kern="0" dirty="0" smtClean="0">
                <a:solidFill>
                  <a:schemeClr val="bg1"/>
                </a:solidFill>
                <a:latin typeface="Cambria Math" panose="02040503050406030204" pitchFamily="18" charset="0"/>
                <a:ea typeface="Cambria Math" panose="02040503050406030204" pitchFamily="18" charset="0"/>
              </a:rPr>
              <a:t>.  </a:t>
            </a:r>
            <a:endParaRPr lang="en-US" sz="1400" kern="0" dirty="0">
              <a:solidFill>
                <a:schemeClr val="bg1"/>
              </a:solidFill>
              <a:latin typeface="Cambria Math" panose="02040503050406030204" pitchFamily="18" charset="0"/>
              <a:ea typeface="Cambria Math" panose="02040503050406030204" pitchFamily="18" charset="0"/>
            </a:endParaRPr>
          </a:p>
        </p:txBody>
      </p:sp>
      <p:cxnSp>
        <p:nvCxnSpPr>
          <p:cNvPr id="69" name="직선 연결선 68"/>
          <p:cNvCxnSpPr>
            <a:stCxn id="23" idx="6"/>
          </p:cNvCxnSpPr>
          <p:nvPr/>
        </p:nvCxnSpPr>
        <p:spPr bwMode="auto">
          <a:xfrm flipH="1">
            <a:off x="7198946" y="2411840"/>
            <a:ext cx="500949" cy="241464"/>
          </a:xfrm>
          <a:prstGeom prst="line">
            <a:avLst/>
          </a:prstGeom>
          <a:ln w="6350" cap="rnd">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직선 연결선 70"/>
          <p:cNvCxnSpPr>
            <a:stCxn id="24" idx="7"/>
          </p:cNvCxnSpPr>
          <p:nvPr/>
        </p:nvCxnSpPr>
        <p:spPr bwMode="auto">
          <a:xfrm flipH="1" flipV="1">
            <a:off x="7615611" y="2828657"/>
            <a:ext cx="279960" cy="74659"/>
          </a:xfrm>
          <a:prstGeom prst="line">
            <a:avLst/>
          </a:prstGeom>
          <a:ln w="63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직선 연결선 72"/>
          <p:cNvCxnSpPr/>
          <p:nvPr/>
        </p:nvCxnSpPr>
        <p:spPr bwMode="auto">
          <a:xfrm flipH="1" flipV="1">
            <a:off x="7566455" y="3540278"/>
            <a:ext cx="297380" cy="26102"/>
          </a:xfrm>
          <a:prstGeom prst="line">
            <a:avLst/>
          </a:prstGeom>
          <a:ln w="63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9540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Methods </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6" name="Picture 19" descr="Molecule visualization&#10;">
            <a:extLst>
              <a:ext uri="{FF2B5EF4-FFF2-40B4-BE49-F238E27FC236}">
                <a16:creationId xmlns:a16="http://schemas.microsoft.com/office/drawing/2014/main" id="{F110505C-AAE0-E643-8525-CE5C4BB9D1E6}"/>
              </a:ext>
            </a:extLst>
          </p:cNvPr>
          <p:cNvPicPr>
            <a:picLocks noChangeAspect="1"/>
          </p:cNvPicPr>
          <p:nvPr/>
        </p:nvPicPr>
        <p:blipFill>
          <a:blip r:embed="rId2"/>
          <a:stretch>
            <a:fillRect/>
          </a:stretch>
        </p:blipFill>
        <p:spPr>
          <a:xfrm>
            <a:off x="69375" y="1377268"/>
            <a:ext cx="1870262" cy="1081282"/>
          </a:xfrm>
          <a:prstGeom prst="rect">
            <a:avLst/>
          </a:prstGeom>
        </p:spPr>
      </p:pic>
      <p:cxnSp>
        <p:nvCxnSpPr>
          <p:cNvPr id="8" name="직선 화살표 연결선 7"/>
          <p:cNvCxnSpPr/>
          <p:nvPr/>
        </p:nvCxnSpPr>
        <p:spPr bwMode="auto">
          <a:xfrm>
            <a:off x="2168269" y="1835727"/>
            <a:ext cx="644203"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직사각형 8"/>
          <p:cNvSpPr/>
          <p:nvPr/>
        </p:nvSpPr>
        <p:spPr bwMode="auto">
          <a:xfrm>
            <a:off x="1607462" y="2407784"/>
            <a:ext cx="1619704"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0" name="TextBox 9"/>
              <p:cNvSpPr txBox="1"/>
              <p:nvPr/>
            </p:nvSpPr>
            <p:spPr>
              <a:xfrm>
                <a:off x="1731443" y="2954745"/>
                <a:ext cx="1413977" cy="236988"/>
              </a:xfrm>
              <a:prstGeom prst="rect">
                <a:avLst/>
              </a:prstGeom>
              <a:noFill/>
            </p:spPr>
            <p:txBody>
              <a:bodyPr wrap="non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𝐺</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𝜃</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𝑟</m:t>
                              </m:r>
                            </m:e>
                          </m:acc>
                          <m:r>
                            <a:rPr lang="en-US" altLang="ko-KR" sz="1400" b="0" i="1" smtClean="0">
                              <a:solidFill>
                                <a:schemeClr val="bg1"/>
                              </a:solidFill>
                              <a:latin typeface="Cambria Math" panose="02040503050406030204" pitchFamily="18" charset="0"/>
                              <a:ea typeface="IBM Plex Sans" charset="0"/>
                              <a:cs typeface="IBM Plex Sans" charset="0"/>
                            </a:rPr>
                            <m:t>, </m:t>
                          </m:r>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𝜂</m:t>
                              </m:r>
                            </m:e>
                          </m:acc>
                        </m:e>
                      </m:d>
                      <m:r>
                        <a:rPr lang="en-US" altLang="ko-KR" sz="1400" i="1">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𝜙</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𝑟</m:t>
                              </m:r>
                            </m:e>
                          </m:acc>
                          <m:r>
                            <a:rPr lang="en-US" altLang="ko-KR" sz="1400" i="1">
                              <a:solidFill>
                                <a:schemeClr val="bg1"/>
                              </a:solidFill>
                              <a:latin typeface="Cambria Math" panose="02040503050406030204" pitchFamily="18" charset="0"/>
                              <a:ea typeface="IBM Plex Sans" charset="0"/>
                              <a:cs typeface="IBM Plex Sans" charset="0"/>
                            </a:rPr>
                            <m:t>, </m:t>
                          </m:r>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𝜂</m:t>
                              </m:r>
                            </m:e>
                          </m:acc>
                        </m:e>
                      </m:d>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731443" y="2954745"/>
                <a:ext cx="1413977" cy="236988"/>
              </a:xfrm>
              <a:prstGeom prst="rect">
                <a:avLst/>
              </a:prstGeom>
              <a:blipFill>
                <a:blip r:embed="rId3"/>
                <a:stretch>
                  <a:fillRect l="-2586" t="-30769" r="-8190" b="-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50653" y="1717233"/>
                <a:ext cx="474519" cy="236988"/>
              </a:xfrm>
              <a:prstGeom prst="rect">
                <a:avLst/>
              </a:prstGeom>
              <a:noFill/>
            </p:spPr>
            <p:txBody>
              <a:bodyPr wrap="squar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𝐺</m:t>
                          </m:r>
                        </m:e>
                        <m:sub>
                          <m:r>
                            <a:rPr lang="en-US" altLang="ko-KR" sz="1400" b="0" i="1" smtClean="0">
                              <a:solidFill>
                                <a:schemeClr val="bg1"/>
                              </a:solidFill>
                              <a:latin typeface="Cambria Math" panose="02040503050406030204" pitchFamily="18" charset="0"/>
                              <a:ea typeface="IBM Plex Sans" charset="0"/>
                              <a:cs typeface="IBM Plex Sans" charset="0"/>
                            </a:rPr>
                            <m:t>𝛼</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50653" y="1717233"/>
                <a:ext cx="474519" cy="236988"/>
              </a:xfrm>
              <a:prstGeom prst="rect">
                <a:avLst/>
              </a:prstGeom>
              <a:blipFill>
                <a:blip r:embed="rId4"/>
                <a:stretch>
                  <a:fillRect r="-1282" b="-23077"/>
                </a:stretch>
              </a:blipFill>
            </p:spPr>
            <p:txBody>
              <a:bodyPr/>
              <a:lstStyle/>
              <a:p>
                <a:r>
                  <a:rPr lang="ko-KR" altLang="en-US">
                    <a:noFill/>
                  </a:rPr>
                  <a:t> </a:t>
                </a:r>
              </a:p>
            </p:txBody>
          </p:sp>
        </mc:Fallback>
      </mc:AlternateContent>
      <p:cxnSp>
        <p:nvCxnSpPr>
          <p:cNvPr id="12" name="직선 화살표 연결선 11"/>
          <p:cNvCxnSpPr/>
          <p:nvPr/>
        </p:nvCxnSpPr>
        <p:spPr bwMode="auto">
          <a:xfrm>
            <a:off x="3741990" y="1835727"/>
            <a:ext cx="644203"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직사각형 12"/>
              <p:cNvSpPr/>
              <p:nvPr/>
            </p:nvSpPr>
            <p:spPr bwMode="auto">
              <a:xfrm>
                <a:off x="3766084" y="2407783"/>
                <a:ext cx="540327"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ko-KR" sz="1400" b="0" i="1" u="none" strike="noStrike" cap="none" normalizeH="0" baseline="0" smtClean="0">
                          <a:ln>
                            <a:noFill/>
                          </a:ln>
                          <a:solidFill>
                            <a:schemeClr val="bg1"/>
                          </a:solidFill>
                          <a:effectLst/>
                          <a:latin typeface="Cambria Math" panose="02040503050406030204" pitchFamily="18" charset="0"/>
                        </a:rPr>
                        <m:t>𝑊</m:t>
                      </m:r>
                      <m:r>
                        <a:rPr kumimoji="0" lang="en-US" altLang="ko-KR" sz="1400" b="0" i="1" u="none" strike="noStrike" cap="none" normalizeH="0" baseline="0" smtClean="0">
                          <a:ln>
                            <a:noFill/>
                          </a:ln>
                          <a:solidFill>
                            <a:schemeClr val="bg1"/>
                          </a:solidFill>
                          <a:effectLst/>
                          <a:latin typeface="Cambria Math" panose="02040503050406030204" pitchFamily="18" charset="0"/>
                        </a:rPr>
                        <m:t>(</m:t>
                      </m:r>
                      <m:acc>
                        <m:accPr>
                          <m:chr m:val="⃗"/>
                          <m:ctrlPr>
                            <a:rPr kumimoji="0" lang="en-US" altLang="ko-KR" sz="1400" b="0" i="1" u="none" strike="noStrike" cap="none" normalizeH="0" baseline="0" smtClean="0">
                              <a:ln>
                                <a:noFill/>
                              </a:ln>
                              <a:solidFill>
                                <a:schemeClr val="bg1"/>
                              </a:solidFill>
                              <a:effectLst/>
                              <a:latin typeface="Cambria Math" panose="02040503050406030204" pitchFamily="18" charset="0"/>
                            </a:rPr>
                          </m:ctrlPr>
                        </m:accPr>
                        <m:e>
                          <m:r>
                            <a:rPr kumimoji="0" lang="en-US" altLang="ko-KR" sz="1400" b="0" i="1" u="none" strike="noStrike" cap="none" normalizeH="0" baseline="0" smtClean="0">
                              <a:ln>
                                <a:noFill/>
                              </a:ln>
                              <a:solidFill>
                                <a:schemeClr val="bg1"/>
                              </a:solidFill>
                              <a:effectLst/>
                              <a:latin typeface="Cambria Math" panose="02040503050406030204" pitchFamily="18" charset="0"/>
                            </a:rPr>
                            <m:t>𝜉</m:t>
                          </m:r>
                        </m:e>
                      </m:acc>
                      <m:r>
                        <a:rPr kumimoji="0" lang="en-US" altLang="ko-KR" sz="1400" b="0" i="1" u="none" strike="noStrike" cap="none" normalizeH="0" baseline="0" smtClean="0">
                          <a:ln>
                            <a:noFill/>
                          </a:ln>
                          <a:solidFill>
                            <a:schemeClr val="bg1"/>
                          </a:solidFill>
                          <a:effectLst/>
                          <a:latin typeface="Cambria Math" panose="02040503050406030204" pitchFamily="18" charset="0"/>
                        </a:rPr>
                        <m:t>)</m:t>
                      </m:r>
                    </m:oMath>
                  </m:oMathPara>
                </a14:m>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Choice>
        <mc:Fallback xmlns="">
          <p:sp>
            <p:nvSpPr>
              <p:cNvPr id="13" name="직사각형 12"/>
              <p:cNvSpPr>
                <a:spLocks noRot="1" noChangeAspect="1" noMove="1" noResize="1" noEditPoints="1" noAdjustHandles="1" noChangeArrowheads="1" noChangeShapeType="1" noTextEdit="1"/>
              </p:cNvSpPr>
              <p:nvPr/>
            </p:nvSpPr>
            <p:spPr bwMode="auto">
              <a:xfrm>
                <a:off x="3766084" y="2407783"/>
                <a:ext cx="540327" cy="1510145"/>
              </a:xfrm>
              <a:prstGeom prst="rect">
                <a:avLst/>
              </a:prstGeom>
              <a:blipFill>
                <a:blip r:embed="rId5"/>
                <a:stretch>
                  <a:fillRect r="-26087"/>
                </a:stretch>
              </a:blipFill>
              <a:ln>
                <a:headEnd type="none" w="med" len="med"/>
                <a:tailEnd type="none" w="med" len="med"/>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86193" y="1717233"/>
                <a:ext cx="1119825" cy="272062"/>
              </a:xfrm>
              <a:prstGeom prst="rect">
                <a:avLst/>
              </a:prstGeom>
              <a:noFill/>
            </p:spPr>
            <p:txBody>
              <a:bodyPr wrap="squar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i="1">
                          <a:solidFill>
                            <a:schemeClr val="bg1"/>
                          </a:solidFill>
                          <a:latin typeface="Cambria Math" panose="02040503050406030204" pitchFamily="18" charset="0"/>
                        </a:rPr>
                        <m:t>𝑊</m:t>
                      </m:r>
                      <m:r>
                        <a:rPr lang="en-US" altLang="ko-KR" sz="1400" i="1">
                          <a:solidFill>
                            <a:schemeClr val="bg1"/>
                          </a:solidFill>
                          <a:latin typeface="Cambria Math" panose="02040503050406030204" pitchFamily="18" charset="0"/>
                        </a:rPr>
                        <m:t>(</m:t>
                      </m:r>
                      <m:acc>
                        <m:accPr>
                          <m:chr m:val="⃗"/>
                          <m:ctrlPr>
                            <a:rPr lang="en-US" altLang="ko-KR" sz="1400" i="1">
                              <a:solidFill>
                                <a:schemeClr val="bg1"/>
                              </a:solidFill>
                              <a:latin typeface="Cambria Math" panose="02040503050406030204" pitchFamily="18" charset="0"/>
                            </a:rPr>
                          </m:ctrlPr>
                        </m:accPr>
                        <m:e>
                          <m:r>
                            <a:rPr lang="en-US" altLang="ko-KR" sz="1400" i="1">
                              <a:solidFill>
                                <a:schemeClr val="bg1"/>
                              </a:solidFill>
                              <a:latin typeface="Cambria Math" panose="02040503050406030204" pitchFamily="18" charset="0"/>
                            </a:rPr>
                            <m:t>𝜉</m:t>
                          </m:r>
                        </m:e>
                      </m:acc>
                      <m:r>
                        <a:rPr lang="en-US" altLang="ko-KR" sz="1400" i="1">
                          <a:solidFill>
                            <a:schemeClr val="bg1"/>
                          </a:solidFill>
                          <a:latin typeface="Cambria Math" panose="02040503050406030204" pitchFamily="18" charset="0"/>
                        </a:rPr>
                        <m:t>)</m:t>
                      </m:r>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𝐺</m:t>
                          </m:r>
                        </m:e>
                        <m:sub>
                          <m:r>
                            <a:rPr lang="en-US" altLang="ko-KR" sz="1400" b="0" i="1" smtClean="0">
                              <a:solidFill>
                                <a:schemeClr val="bg1"/>
                              </a:solidFill>
                              <a:latin typeface="Cambria Math" panose="02040503050406030204" pitchFamily="18" charset="0"/>
                              <a:ea typeface="IBM Plex Sans" charset="0"/>
                              <a:cs typeface="IBM Plex Sans" charset="0"/>
                            </a:rPr>
                            <m:t>𝛼</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86193" y="1717233"/>
                <a:ext cx="1119825" cy="272062"/>
              </a:xfrm>
              <a:prstGeom prst="rect">
                <a:avLst/>
              </a:prstGeom>
              <a:blipFill>
                <a:blip r:embed="rId6"/>
                <a:stretch>
                  <a:fillRect t="-31818" b="-18182"/>
                </a:stretch>
              </a:blipFill>
            </p:spPr>
            <p:txBody>
              <a:bodyPr/>
              <a:lstStyle/>
              <a:p>
                <a:r>
                  <a:rPr lang="ko-KR" altLang="en-US">
                    <a:noFill/>
                  </a:rPr>
                  <a:t> </a:t>
                </a:r>
              </a:p>
            </p:txBody>
          </p:sp>
        </mc:Fallback>
      </mc:AlternateContent>
      <p:grpSp>
        <p:nvGrpSpPr>
          <p:cNvPr id="19" name="그룹 18"/>
          <p:cNvGrpSpPr/>
          <p:nvPr/>
        </p:nvGrpSpPr>
        <p:grpSpPr>
          <a:xfrm>
            <a:off x="5580754" y="2402446"/>
            <a:ext cx="325248" cy="298243"/>
            <a:chOff x="5535184" y="2251734"/>
            <a:chExt cx="325248" cy="298243"/>
          </a:xfrm>
        </p:grpSpPr>
        <p:sp>
          <p:nvSpPr>
            <p:cNvPr id="15" name="직사각형 14"/>
            <p:cNvSpPr/>
            <p:nvPr/>
          </p:nvSpPr>
          <p:spPr bwMode="auto">
            <a:xfrm>
              <a:off x="5541777" y="2251734"/>
              <a:ext cx="318655" cy="29824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16" name="타원 15"/>
            <p:cNvSpPr/>
            <p:nvPr/>
          </p:nvSpPr>
          <p:spPr bwMode="auto">
            <a:xfrm>
              <a:off x="5535184" y="2400855"/>
              <a:ext cx="318655" cy="149122"/>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18" name="직선 화살표 연결선 17"/>
            <p:cNvCxnSpPr>
              <a:stCxn id="16" idx="0"/>
            </p:cNvCxnSpPr>
            <p:nvPr/>
          </p:nvCxnSpPr>
          <p:spPr bwMode="auto">
            <a:xfrm flipV="1">
              <a:off x="5694512" y="2251734"/>
              <a:ext cx="93299" cy="1491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grpSp>
      <p:cxnSp>
        <p:nvCxnSpPr>
          <p:cNvPr id="21" name="직선 화살표 연결선 20"/>
          <p:cNvCxnSpPr/>
          <p:nvPr/>
        </p:nvCxnSpPr>
        <p:spPr bwMode="auto">
          <a:xfrm>
            <a:off x="5593940" y="1853264"/>
            <a:ext cx="626751"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6376588" y="1758941"/>
                <a:ext cx="235834"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𝐸</m:t>
                          </m:r>
                        </m:e>
                        <m:sub>
                          <m:r>
                            <a:rPr lang="en-US" altLang="ko-KR" sz="1400" b="0" i="1" smtClean="0">
                              <a:solidFill>
                                <a:schemeClr val="bg1"/>
                              </a:solidFill>
                              <a:latin typeface="Cambria Math" panose="02040503050406030204" pitchFamily="18" charset="0"/>
                              <a:ea typeface="IBM Plex Sans" charset="0"/>
                              <a:cs typeface="IBM Plex Sans" charset="0"/>
                            </a:rPr>
                            <m:t>𝛼</m:t>
                          </m:r>
                        </m:sub>
                      </m:sSub>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76588" y="1758941"/>
                <a:ext cx="235834" cy="236988"/>
              </a:xfrm>
              <a:prstGeom prst="rect">
                <a:avLst/>
              </a:prstGeom>
              <a:blipFill>
                <a:blip r:embed="rId7"/>
                <a:stretch>
                  <a:fillRect l="-17949"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34678" y="915836"/>
                <a:ext cx="1296765"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𝛼</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𝑎𝑡𝑜𝑚</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𝑖𝑛𝑑𝑒𝑥</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4678" y="915836"/>
                <a:ext cx="1296765" cy="236988"/>
              </a:xfrm>
              <a:prstGeom prst="rect">
                <a:avLst/>
              </a:prstGeom>
              <a:blipFill>
                <a:blip r:embed="rId8"/>
                <a:stretch>
                  <a:fillRect l="-1408" r="-2347" b="-25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95857" y="2389140"/>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95857" y="2389140"/>
                <a:ext cx="256480" cy="236988"/>
              </a:xfrm>
              <a:prstGeom prst="rect">
                <a:avLst/>
              </a:prstGeom>
              <a:blipFill>
                <a:blip r:embed="rId9"/>
                <a:stretch>
                  <a:fillRect l="-42857" t="-25641" r="-3095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5857" y="2700689"/>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5857" y="2700689"/>
                <a:ext cx="256480" cy="236988"/>
              </a:xfrm>
              <a:prstGeom prst="rect">
                <a:avLst/>
              </a:prstGeom>
              <a:blipFill>
                <a:blip r:embed="rId9"/>
                <a:stretch>
                  <a:fillRect l="-42857" t="-25641" r="-3095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95857" y="3625800"/>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795857" y="3625800"/>
                <a:ext cx="256480" cy="236988"/>
              </a:xfrm>
              <a:prstGeom prst="rect">
                <a:avLst/>
              </a:prstGeom>
              <a:blipFill>
                <a:blip r:embed="rId9"/>
                <a:stretch>
                  <a:fillRect l="-42857" t="-25641" r="-30952" b="-33333"/>
                </a:stretch>
              </a:blipFill>
            </p:spPr>
            <p:txBody>
              <a:bodyPr/>
              <a:lstStyle/>
              <a:p>
                <a:r>
                  <a:rPr lang="ko-KR" altLang="en-US">
                    <a:noFill/>
                  </a:rPr>
                  <a:t> </a:t>
                </a:r>
              </a:p>
            </p:txBody>
          </p:sp>
        </mc:Fallback>
      </mc:AlternateContent>
      <p:sp>
        <p:nvSpPr>
          <p:cNvPr id="7" name="왼쪽 중괄호 6"/>
          <p:cNvSpPr/>
          <p:nvPr/>
        </p:nvSpPr>
        <p:spPr bwMode="auto">
          <a:xfrm>
            <a:off x="484909" y="2507634"/>
            <a:ext cx="138546" cy="1236660"/>
          </a:xfrm>
          <a:prstGeom prst="leftBrac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p:cNvSpPr txBox="1"/>
              <p:nvPr/>
            </p:nvSpPr>
            <p:spPr>
              <a:xfrm>
                <a:off x="210311" y="3012116"/>
                <a:ext cx="191911"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𝑀</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0311" y="3012116"/>
                <a:ext cx="191911" cy="236988"/>
              </a:xfrm>
              <a:prstGeom prst="rect">
                <a:avLst/>
              </a:prstGeom>
              <a:blipFill>
                <a:blip r:embed="rId10"/>
                <a:stretch>
                  <a:fillRect l="-18750" r="-18750"/>
                </a:stretch>
              </a:blipFill>
            </p:spPr>
            <p:txBody>
              <a:bodyPr/>
              <a:lstStyle/>
              <a:p>
                <a:r>
                  <a:rPr lang="ko-KR" altLang="en-US">
                    <a:noFill/>
                  </a:rPr>
                  <a:t> </a:t>
                </a:r>
              </a:p>
            </p:txBody>
          </p:sp>
        </mc:Fallback>
      </mc:AlternateContent>
      <p:sp>
        <p:nvSpPr>
          <p:cNvPr id="20" name="타원 19"/>
          <p:cNvSpPr/>
          <p:nvPr/>
        </p:nvSpPr>
        <p:spPr bwMode="auto">
          <a:xfrm>
            <a:off x="924097" y="307323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6" name="타원 25"/>
          <p:cNvSpPr/>
          <p:nvPr/>
        </p:nvSpPr>
        <p:spPr bwMode="auto">
          <a:xfrm>
            <a:off x="924093" y="322563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27" name="타원 26"/>
          <p:cNvSpPr/>
          <p:nvPr/>
        </p:nvSpPr>
        <p:spPr bwMode="auto">
          <a:xfrm>
            <a:off x="924100" y="338496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434677" y="1195985"/>
                <a:ext cx="2373535"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𝑟</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𝑝𝑜𝑠𝑖𝑡𝑖𝑜𝑛</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𝑣𝑒𝑐𝑡𝑜𝑟</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𝑜𝑓</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𝑎𝑡𝑜𝑚𝑠</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34677" y="1195985"/>
                <a:ext cx="2373535" cy="236988"/>
              </a:xfrm>
              <a:prstGeom prst="rect">
                <a:avLst/>
              </a:prstGeom>
              <a:blipFill>
                <a:blip r:embed="rId11"/>
                <a:stretch>
                  <a:fillRect l="-513" r="-769" b="-25641"/>
                </a:stretch>
              </a:blipFill>
            </p:spPr>
            <p:txBody>
              <a:bodyPr/>
              <a:lstStyle/>
              <a:p>
                <a:r>
                  <a:rPr lang="ko-KR" altLang="en-US">
                    <a:noFill/>
                  </a:rPr>
                  <a:t> </a:t>
                </a:r>
              </a:p>
            </p:txBody>
          </p:sp>
        </mc:Fallback>
      </mc:AlternateContent>
      <p:sp>
        <p:nvSpPr>
          <p:cNvPr id="29" name="타원 28"/>
          <p:cNvSpPr/>
          <p:nvPr/>
        </p:nvSpPr>
        <p:spPr bwMode="auto">
          <a:xfrm>
            <a:off x="3479457" y="307678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30" name="타원 29"/>
          <p:cNvSpPr/>
          <p:nvPr/>
        </p:nvSpPr>
        <p:spPr bwMode="auto">
          <a:xfrm>
            <a:off x="3479453" y="322918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31" name="타원 30"/>
          <p:cNvSpPr/>
          <p:nvPr/>
        </p:nvSpPr>
        <p:spPr bwMode="auto">
          <a:xfrm>
            <a:off x="3479460" y="338851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33" name="직선 연결선 32"/>
          <p:cNvCxnSpPr/>
          <p:nvPr/>
        </p:nvCxnSpPr>
        <p:spPr bwMode="auto">
          <a:xfrm>
            <a:off x="1087777" y="2507634"/>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직선 연결선 34"/>
          <p:cNvCxnSpPr/>
          <p:nvPr/>
        </p:nvCxnSpPr>
        <p:spPr bwMode="auto">
          <a:xfrm>
            <a:off x="1087777" y="282306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직선 연결선 35"/>
          <p:cNvCxnSpPr/>
          <p:nvPr/>
        </p:nvCxnSpPr>
        <p:spPr bwMode="auto">
          <a:xfrm>
            <a:off x="1087777" y="375327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직선 연결선 36"/>
          <p:cNvCxnSpPr/>
          <p:nvPr/>
        </p:nvCxnSpPr>
        <p:spPr bwMode="auto">
          <a:xfrm>
            <a:off x="3236540" y="2507634"/>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직선 연결선 37"/>
          <p:cNvCxnSpPr/>
          <p:nvPr/>
        </p:nvCxnSpPr>
        <p:spPr bwMode="auto">
          <a:xfrm>
            <a:off x="3236540" y="282306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직선 연결선 38"/>
          <p:cNvCxnSpPr/>
          <p:nvPr/>
        </p:nvCxnSpPr>
        <p:spPr bwMode="auto">
          <a:xfrm>
            <a:off x="3236540" y="375327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직선 연결선 42"/>
          <p:cNvCxnSpPr/>
          <p:nvPr/>
        </p:nvCxnSpPr>
        <p:spPr bwMode="auto">
          <a:xfrm>
            <a:off x="4343401" y="2507634"/>
            <a:ext cx="1162617"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직선 연결선 45"/>
          <p:cNvCxnSpPr/>
          <p:nvPr/>
        </p:nvCxnSpPr>
        <p:spPr bwMode="auto">
          <a:xfrm>
            <a:off x="4343401" y="2823067"/>
            <a:ext cx="1162617"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7" name="타원 46"/>
          <p:cNvSpPr/>
          <p:nvPr/>
        </p:nvSpPr>
        <p:spPr bwMode="auto">
          <a:xfrm>
            <a:off x="4936117" y="307324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8" name="타원 47"/>
          <p:cNvSpPr/>
          <p:nvPr/>
        </p:nvSpPr>
        <p:spPr bwMode="auto">
          <a:xfrm>
            <a:off x="4936113" y="322564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9" name="타원 48"/>
          <p:cNvSpPr/>
          <p:nvPr/>
        </p:nvSpPr>
        <p:spPr bwMode="auto">
          <a:xfrm>
            <a:off x="4936120" y="338497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mc:Choice xmlns:a14="http://schemas.microsoft.com/office/drawing/2010/main" Requires="a14">
          <p:sp>
            <p:nvSpPr>
              <p:cNvPr id="44" name="TextBox 43"/>
              <p:cNvSpPr txBox="1"/>
              <p:nvPr/>
            </p:nvSpPr>
            <p:spPr>
              <a:xfrm>
                <a:off x="1955810" y="897767"/>
                <a:ext cx="1821011"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𝑁</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𝑛𝑢𝑚𝑏𝑒𝑟</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𝑜𝑓</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𝑎𝑡𝑜𝑚</m:t>
                      </m:r>
                      <m:r>
                        <a:rPr lang="en-US" altLang="ko-KR" sz="1400" b="0" i="1" smtClean="0">
                          <a:solidFill>
                            <a:schemeClr val="bg1"/>
                          </a:solidFill>
                          <a:latin typeface="Cambria Math" panose="02040503050406030204" pitchFamily="18" charset="0"/>
                          <a:ea typeface="IBM Plex Sans" charset="0"/>
                          <a:cs typeface="IBM Plex Sans" charset="0"/>
                        </a:rPr>
                        <m:t>𝑠</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1955810" y="897767"/>
                <a:ext cx="1821011" cy="236988"/>
              </a:xfrm>
              <a:prstGeom prst="rect">
                <a:avLst/>
              </a:prstGeom>
              <a:blipFill>
                <a:blip r:embed="rId12"/>
                <a:stretch>
                  <a:fillRect l="-2007" r="-334" b="-256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79506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Methods </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6" name="Picture 19" descr="Molecule visualization&#10;">
            <a:extLst>
              <a:ext uri="{FF2B5EF4-FFF2-40B4-BE49-F238E27FC236}">
                <a16:creationId xmlns:a16="http://schemas.microsoft.com/office/drawing/2014/main" id="{F110505C-AAE0-E643-8525-CE5C4BB9D1E6}"/>
              </a:ext>
            </a:extLst>
          </p:cNvPr>
          <p:cNvPicPr>
            <a:picLocks noChangeAspect="1"/>
          </p:cNvPicPr>
          <p:nvPr/>
        </p:nvPicPr>
        <p:blipFill>
          <a:blip r:embed="rId2"/>
          <a:stretch>
            <a:fillRect/>
          </a:stretch>
        </p:blipFill>
        <p:spPr>
          <a:xfrm>
            <a:off x="46397" y="1082276"/>
            <a:ext cx="1870262" cy="1081282"/>
          </a:xfrm>
          <a:prstGeom prst="rect">
            <a:avLst/>
          </a:prstGeom>
        </p:spPr>
      </p:pic>
      <p:cxnSp>
        <p:nvCxnSpPr>
          <p:cNvPr id="8" name="직선 화살표 연결선 7"/>
          <p:cNvCxnSpPr/>
          <p:nvPr/>
        </p:nvCxnSpPr>
        <p:spPr bwMode="auto">
          <a:xfrm>
            <a:off x="2168269" y="1835727"/>
            <a:ext cx="644203"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041104" y="1717233"/>
                <a:ext cx="474519" cy="236988"/>
              </a:xfrm>
              <a:prstGeom prst="rect">
                <a:avLst/>
              </a:prstGeom>
              <a:noFill/>
            </p:spPr>
            <p:txBody>
              <a:bodyPr wrap="squar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𝐺</m:t>
                          </m:r>
                        </m:e>
                        <m:sub>
                          <m:r>
                            <a:rPr lang="en-US" altLang="ko-KR" sz="1400" b="0" i="1" smtClean="0">
                              <a:solidFill>
                                <a:schemeClr val="bg1"/>
                              </a:solidFill>
                              <a:latin typeface="Cambria Math" panose="02040503050406030204" pitchFamily="18" charset="0"/>
                              <a:ea typeface="IBM Plex Sans" charset="0"/>
                              <a:cs typeface="IBM Plex Sans" charset="0"/>
                            </a:rPr>
                            <m:t>𝛼</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41104" y="1717233"/>
                <a:ext cx="474519" cy="236988"/>
              </a:xfrm>
              <a:prstGeom prst="rect">
                <a:avLst/>
              </a:prstGeom>
              <a:blipFill>
                <a:blip r:embed="rId4"/>
                <a:stretch>
                  <a:fillRect l="-1282" b="-23077"/>
                </a:stretch>
              </a:blipFill>
            </p:spPr>
            <p:txBody>
              <a:bodyPr/>
              <a:lstStyle/>
              <a:p>
                <a:r>
                  <a:rPr lang="ko-KR" altLang="en-US">
                    <a:noFill/>
                  </a:rPr>
                  <a:t> </a:t>
                </a:r>
              </a:p>
            </p:txBody>
          </p:sp>
        </mc:Fallback>
      </mc:AlternateContent>
      <p:cxnSp>
        <p:nvCxnSpPr>
          <p:cNvPr id="12" name="직선 화살표 연결선 11"/>
          <p:cNvCxnSpPr/>
          <p:nvPr/>
        </p:nvCxnSpPr>
        <p:spPr bwMode="auto">
          <a:xfrm>
            <a:off x="3741990" y="1835727"/>
            <a:ext cx="644203"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386193" y="1717233"/>
                <a:ext cx="1119825" cy="272062"/>
              </a:xfrm>
              <a:prstGeom prst="rect">
                <a:avLst/>
              </a:prstGeom>
              <a:noFill/>
            </p:spPr>
            <p:txBody>
              <a:bodyPr wrap="squar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i="1">
                          <a:solidFill>
                            <a:schemeClr val="bg1"/>
                          </a:solidFill>
                          <a:latin typeface="Cambria Math" panose="02040503050406030204" pitchFamily="18" charset="0"/>
                        </a:rPr>
                        <m:t>𝑊</m:t>
                      </m:r>
                      <m:r>
                        <a:rPr lang="en-US" altLang="ko-KR" sz="1400" i="1">
                          <a:solidFill>
                            <a:schemeClr val="bg1"/>
                          </a:solidFill>
                          <a:latin typeface="Cambria Math" panose="02040503050406030204" pitchFamily="18" charset="0"/>
                        </a:rPr>
                        <m:t>(</m:t>
                      </m:r>
                      <m:acc>
                        <m:accPr>
                          <m:chr m:val="⃗"/>
                          <m:ctrlPr>
                            <a:rPr lang="en-US" altLang="ko-KR" sz="1400" i="1">
                              <a:solidFill>
                                <a:schemeClr val="bg1"/>
                              </a:solidFill>
                              <a:latin typeface="Cambria Math" panose="02040503050406030204" pitchFamily="18" charset="0"/>
                            </a:rPr>
                          </m:ctrlPr>
                        </m:accPr>
                        <m:e>
                          <m:r>
                            <a:rPr lang="en-US" altLang="ko-KR" sz="1400" i="1">
                              <a:solidFill>
                                <a:schemeClr val="bg1"/>
                              </a:solidFill>
                              <a:latin typeface="Cambria Math" panose="02040503050406030204" pitchFamily="18" charset="0"/>
                            </a:rPr>
                            <m:t>𝜉</m:t>
                          </m:r>
                        </m:e>
                      </m:acc>
                      <m:r>
                        <a:rPr lang="en-US" altLang="ko-KR" sz="1400" i="1">
                          <a:solidFill>
                            <a:schemeClr val="bg1"/>
                          </a:solidFill>
                          <a:latin typeface="Cambria Math" panose="02040503050406030204" pitchFamily="18" charset="0"/>
                        </a:rPr>
                        <m:t>)</m:t>
                      </m:r>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𝐺</m:t>
                          </m:r>
                        </m:e>
                        <m:sub>
                          <m:r>
                            <a:rPr lang="en-US" altLang="ko-KR" sz="1400" b="0" i="1" smtClean="0">
                              <a:solidFill>
                                <a:schemeClr val="bg1"/>
                              </a:solidFill>
                              <a:latin typeface="Cambria Math" panose="02040503050406030204" pitchFamily="18" charset="0"/>
                              <a:ea typeface="IBM Plex Sans" charset="0"/>
                              <a:cs typeface="IBM Plex Sans" charset="0"/>
                            </a:rPr>
                            <m:t>𝛼</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86193" y="1717233"/>
                <a:ext cx="1119825" cy="272062"/>
              </a:xfrm>
              <a:prstGeom prst="rect">
                <a:avLst/>
              </a:prstGeom>
              <a:blipFill>
                <a:blip r:embed="rId6"/>
                <a:stretch>
                  <a:fillRect t="-31818" b="-18182"/>
                </a:stretch>
              </a:blipFill>
            </p:spPr>
            <p:txBody>
              <a:bodyPr/>
              <a:lstStyle/>
              <a:p>
                <a:r>
                  <a:rPr lang="ko-KR" altLang="en-US">
                    <a:noFill/>
                  </a:rPr>
                  <a:t> </a:t>
                </a:r>
              </a:p>
            </p:txBody>
          </p:sp>
        </mc:Fallback>
      </mc:AlternateContent>
      <p:cxnSp>
        <p:nvCxnSpPr>
          <p:cNvPr id="21" name="직선 화살표 연결선 20"/>
          <p:cNvCxnSpPr/>
          <p:nvPr/>
        </p:nvCxnSpPr>
        <p:spPr bwMode="auto">
          <a:xfrm>
            <a:off x="5593940" y="1853264"/>
            <a:ext cx="626751"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6376588" y="1758941"/>
                <a:ext cx="235834"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𝐸</m:t>
                          </m:r>
                        </m:e>
                        <m:sub>
                          <m:r>
                            <a:rPr lang="en-US" altLang="ko-KR" sz="1400" b="0" i="1" smtClean="0">
                              <a:solidFill>
                                <a:schemeClr val="bg1"/>
                              </a:solidFill>
                              <a:latin typeface="Cambria Math" panose="02040503050406030204" pitchFamily="18" charset="0"/>
                              <a:ea typeface="IBM Plex Sans" charset="0"/>
                              <a:cs typeface="IBM Plex Sans" charset="0"/>
                            </a:rPr>
                            <m:t>𝛼</m:t>
                          </m:r>
                        </m:sub>
                      </m:sSub>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76588" y="1758941"/>
                <a:ext cx="235834" cy="236988"/>
              </a:xfrm>
              <a:prstGeom prst="rect">
                <a:avLst/>
              </a:prstGeom>
              <a:blipFill>
                <a:blip r:embed="rId7"/>
                <a:stretch>
                  <a:fillRect l="-17949"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731443" y="1145177"/>
                <a:ext cx="1837106"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𝛼</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𝛼</m:t>
                      </m:r>
                      <m:r>
                        <m:rPr>
                          <m:lit/>
                        </m:rP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𝑡h</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𝑎𝑡𝑜𝑚</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𝑖𝑛𝑑𝑒𝑥</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731443" y="1145177"/>
                <a:ext cx="1837106" cy="236988"/>
              </a:xfrm>
              <a:prstGeom prst="rect">
                <a:avLst/>
              </a:prstGeom>
              <a:blipFill>
                <a:blip r:embed="rId8"/>
                <a:stretch>
                  <a:fillRect l="-997" r="-1661"/>
                </a:stretch>
              </a:blipFill>
            </p:spPr>
            <p:txBody>
              <a:bodyPr/>
              <a:lstStyle/>
              <a:p>
                <a:r>
                  <a:rPr lang="ko-KR" altLang="en-US">
                    <a:noFill/>
                  </a:rPr>
                  <a:t> </a:t>
                </a:r>
              </a:p>
            </p:txBody>
          </p:sp>
        </mc:Fallback>
      </mc:AlternateContent>
      <p:sp>
        <p:nvSpPr>
          <p:cNvPr id="25" name="직사각형 24"/>
          <p:cNvSpPr/>
          <p:nvPr/>
        </p:nvSpPr>
        <p:spPr bwMode="auto">
          <a:xfrm>
            <a:off x="210311" y="1158229"/>
            <a:ext cx="1397151" cy="1011382"/>
          </a:xfrm>
          <a:prstGeom prst="rect">
            <a:avLst/>
          </a:prstGeom>
          <a:solidFill>
            <a:schemeClr val="bg2">
              <a:lumMod val="50000"/>
              <a:lumOff val="50000"/>
              <a:alpha val="85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27" name="직선 화살표 연결선 26"/>
          <p:cNvCxnSpPr/>
          <p:nvPr/>
        </p:nvCxnSpPr>
        <p:spPr bwMode="auto">
          <a:xfrm flipH="1">
            <a:off x="1731443" y="1382165"/>
            <a:ext cx="90430" cy="335068"/>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6" name="직사각형 35"/>
          <p:cNvSpPr/>
          <p:nvPr/>
        </p:nvSpPr>
        <p:spPr bwMode="auto">
          <a:xfrm>
            <a:off x="1607462" y="2407784"/>
            <a:ext cx="1619704"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37" name="TextBox 36"/>
              <p:cNvSpPr txBox="1"/>
              <p:nvPr/>
            </p:nvSpPr>
            <p:spPr>
              <a:xfrm>
                <a:off x="1731443" y="2954745"/>
                <a:ext cx="1413977" cy="236988"/>
              </a:xfrm>
              <a:prstGeom prst="rect">
                <a:avLst/>
              </a:prstGeom>
              <a:noFill/>
            </p:spPr>
            <p:txBody>
              <a:bodyPr wrap="non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𝐺</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𝜃</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𝑟</m:t>
                              </m:r>
                            </m:e>
                          </m:acc>
                          <m:r>
                            <a:rPr lang="en-US" altLang="ko-KR" sz="1400" b="0" i="1" smtClean="0">
                              <a:solidFill>
                                <a:schemeClr val="bg1"/>
                              </a:solidFill>
                              <a:latin typeface="Cambria Math" panose="02040503050406030204" pitchFamily="18" charset="0"/>
                              <a:ea typeface="IBM Plex Sans" charset="0"/>
                              <a:cs typeface="IBM Plex Sans" charset="0"/>
                            </a:rPr>
                            <m:t>, </m:t>
                          </m:r>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𝜂</m:t>
                              </m:r>
                            </m:e>
                          </m:acc>
                        </m:e>
                      </m:d>
                      <m:r>
                        <a:rPr lang="en-US" altLang="ko-KR" sz="1400" i="1">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𝜙</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𝑟</m:t>
                              </m:r>
                            </m:e>
                          </m:acc>
                          <m:r>
                            <a:rPr lang="en-US" altLang="ko-KR" sz="1400" i="1">
                              <a:solidFill>
                                <a:schemeClr val="bg1"/>
                              </a:solidFill>
                              <a:latin typeface="Cambria Math" panose="02040503050406030204" pitchFamily="18" charset="0"/>
                              <a:ea typeface="IBM Plex Sans" charset="0"/>
                              <a:cs typeface="IBM Plex Sans" charset="0"/>
                            </a:rPr>
                            <m:t>, </m:t>
                          </m:r>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𝜂</m:t>
                              </m:r>
                            </m:e>
                          </m:acc>
                        </m:e>
                      </m:d>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1731443" y="2954745"/>
                <a:ext cx="1413977" cy="236988"/>
              </a:xfrm>
              <a:prstGeom prst="rect">
                <a:avLst/>
              </a:prstGeom>
              <a:blipFill>
                <a:blip r:embed="rId9"/>
                <a:stretch>
                  <a:fillRect l="-2586" t="-30769" r="-8190" b="-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직사각형 37"/>
              <p:cNvSpPr/>
              <p:nvPr/>
            </p:nvSpPr>
            <p:spPr bwMode="auto">
              <a:xfrm>
                <a:off x="3766084" y="2407783"/>
                <a:ext cx="540327"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ko-KR" sz="1400" b="0" i="1" u="none" strike="noStrike" cap="none" normalizeH="0" baseline="0" smtClean="0">
                          <a:ln>
                            <a:noFill/>
                          </a:ln>
                          <a:solidFill>
                            <a:schemeClr val="bg1"/>
                          </a:solidFill>
                          <a:effectLst/>
                          <a:latin typeface="Cambria Math" panose="02040503050406030204" pitchFamily="18" charset="0"/>
                        </a:rPr>
                        <m:t>𝑊</m:t>
                      </m:r>
                      <m:r>
                        <a:rPr kumimoji="0" lang="en-US" altLang="ko-KR" sz="1400" b="0" i="1" u="none" strike="noStrike" cap="none" normalizeH="0" baseline="0" smtClean="0">
                          <a:ln>
                            <a:noFill/>
                          </a:ln>
                          <a:solidFill>
                            <a:schemeClr val="bg1"/>
                          </a:solidFill>
                          <a:effectLst/>
                          <a:latin typeface="Cambria Math" panose="02040503050406030204" pitchFamily="18" charset="0"/>
                        </a:rPr>
                        <m:t>(</m:t>
                      </m:r>
                      <m:acc>
                        <m:accPr>
                          <m:chr m:val="⃗"/>
                          <m:ctrlPr>
                            <a:rPr kumimoji="0" lang="en-US" altLang="ko-KR" sz="1400" b="0" i="1" u="none" strike="noStrike" cap="none" normalizeH="0" baseline="0" smtClean="0">
                              <a:ln>
                                <a:noFill/>
                              </a:ln>
                              <a:solidFill>
                                <a:schemeClr val="bg1"/>
                              </a:solidFill>
                              <a:effectLst/>
                              <a:latin typeface="Cambria Math" panose="02040503050406030204" pitchFamily="18" charset="0"/>
                            </a:rPr>
                          </m:ctrlPr>
                        </m:accPr>
                        <m:e>
                          <m:r>
                            <a:rPr kumimoji="0" lang="en-US" altLang="ko-KR" sz="1400" b="0" i="1" u="none" strike="noStrike" cap="none" normalizeH="0" baseline="0" smtClean="0">
                              <a:ln>
                                <a:noFill/>
                              </a:ln>
                              <a:solidFill>
                                <a:schemeClr val="bg1"/>
                              </a:solidFill>
                              <a:effectLst/>
                              <a:latin typeface="Cambria Math" panose="02040503050406030204" pitchFamily="18" charset="0"/>
                            </a:rPr>
                            <m:t>𝜉</m:t>
                          </m:r>
                        </m:e>
                      </m:acc>
                      <m:r>
                        <a:rPr kumimoji="0" lang="en-US" altLang="ko-KR" sz="1400" b="0" i="1" u="none" strike="noStrike" cap="none" normalizeH="0" baseline="0" smtClean="0">
                          <a:ln>
                            <a:noFill/>
                          </a:ln>
                          <a:solidFill>
                            <a:schemeClr val="bg1"/>
                          </a:solidFill>
                          <a:effectLst/>
                          <a:latin typeface="Cambria Math" panose="02040503050406030204" pitchFamily="18" charset="0"/>
                        </a:rPr>
                        <m:t>)</m:t>
                      </m:r>
                    </m:oMath>
                  </m:oMathPara>
                </a14:m>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Choice>
        <mc:Fallback xmlns="">
          <p:sp>
            <p:nvSpPr>
              <p:cNvPr id="38" name="직사각형 37"/>
              <p:cNvSpPr>
                <a:spLocks noRot="1" noChangeAspect="1" noMove="1" noResize="1" noEditPoints="1" noAdjustHandles="1" noChangeArrowheads="1" noChangeShapeType="1" noTextEdit="1"/>
              </p:cNvSpPr>
              <p:nvPr/>
            </p:nvSpPr>
            <p:spPr bwMode="auto">
              <a:xfrm>
                <a:off x="3766084" y="2407783"/>
                <a:ext cx="540327" cy="1510145"/>
              </a:xfrm>
              <a:prstGeom prst="rect">
                <a:avLst/>
              </a:prstGeom>
              <a:blipFill>
                <a:blip r:embed="rId10"/>
                <a:stretch>
                  <a:fillRect r="-26087"/>
                </a:stretch>
              </a:blipFill>
              <a:ln>
                <a:headEnd type="none" w="med" len="med"/>
                <a:tailEnd type="none" w="med" len="med"/>
              </a:ln>
            </p:spPr>
            <p:txBody>
              <a:bodyPr/>
              <a:lstStyle/>
              <a:p>
                <a:r>
                  <a:rPr lang="ko-KR" altLang="en-US">
                    <a:noFill/>
                  </a:rPr>
                  <a:t> </a:t>
                </a:r>
              </a:p>
            </p:txBody>
          </p:sp>
        </mc:Fallback>
      </mc:AlternateContent>
      <p:grpSp>
        <p:nvGrpSpPr>
          <p:cNvPr id="39" name="그룹 38"/>
          <p:cNvGrpSpPr/>
          <p:nvPr/>
        </p:nvGrpSpPr>
        <p:grpSpPr>
          <a:xfrm>
            <a:off x="5580754" y="2402446"/>
            <a:ext cx="325248" cy="298243"/>
            <a:chOff x="5535184" y="2251734"/>
            <a:chExt cx="325248" cy="298243"/>
          </a:xfrm>
        </p:grpSpPr>
        <p:sp>
          <p:nvSpPr>
            <p:cNvPr id="40" name="직사각형 39"/>
            <p:cNvSpPr/>
            <p:nvPr/>
          </p:nvSpPr>
          <p:spPr bwMode="auto">
            <a:xfrm>
              <a:off x="5541777" y="2251734"/>
              <a:ext cx="318655" cy="29824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1" name="타원 40"/>
            <p:cNvSpPr/>
            <p:nvPr/>
          </p:nvSpPr>
          <p:spPr bwMode="auto">
            <a:xfrm>
              <a:off x="5535184" y="2400855"/>
              <a:ext cx="318655" cy="149122"/>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42" name="직선 화살표 연결선 41"/>
            <p:cNvCxnSpPr>
              <a:stCxn id="41" idx="0"/>
            </p:cNvCxnSpPr>
            <p:nvPr/>
          </p:nvCxnSpPr>
          <p:spPr bwMode="auto">
            <a:xfrm flipV="1">
              <a:off x="5694512" y="2251734"/>
              <a:ext cx="93299" cy="1491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795857" y="2389140"/>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95857" y="2389140"/>
                <a:ext cx="256480" cy="236988"/>
              </a:xfrm>
              <a:prstGeom prst="rect">
                <a:avLst/>
              </a:prstGeom>
              <a:blipFill>
                <a:blip r:embed="rId11"/>
                <a:stretch>
                  <a:fillRect l="-42857" t="-25641" r="-3095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95857" y="2700689"/>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795857" y="2700689"/>
                <a:ext cx="256480" cy="236988"/>
              </a:xfrm>
              <a:prstGeom prst="rect">
                <a:avLst/>
              </a:prstGeom>
              <a:blipFill>
                <a:blip r:embed="rId11"/>
                <a:stretch>
                  <a:fillRect l="-42857" t="-25641" r="-3095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795857" y="3625800"/>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95857" y="3625800"/>
                <a:ext cx="256480" cy="236988"/>
              </a:xfrm>
              <a:prstGeom prst="rect">
                <a:avLst/>
              </a:prstGeom>
              <a:blipFill>
                <a:blip r:embed="rId11"/>
                <a:stretch>
                  <a:fillRect l="-42857" t="-25641" r="-30952" b="-33333"/>
                </a:stretch>
              </a:blipFill>
            </p:spPr>
            <p:txBody>
              <a:bodyPr/>
              <a:lstStyle/>
              <a:p>
                <a:r>
                  <a:rPr lang="ko-KR" altLang="en-US">
                    <a:noFill/>
                  </a:rPr>
                  <a:t> </a:t>
                </a:r>
              </a:p>
            </p:txBody>
          </p:sp>
        </mc:Fallback>
      </mc:AlternateContent>
      <p:sp>
        <p:nvSpPr>
          <p:cNvPr id="46" name="왼쪽 중괄호 45"/>
          <p:cNvSpPr/>
          <p:nvPr/>
        </p:nvSpPr>
        <p:spPr bwMode="auto">
          <a:xfrm>
            <a:off x="484909" y="2507634"/>
            <a:ext cx="138546" cy="1236660"/>
          </a:xfrm>
          <a:prstGeom prst="leftBrac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p:cNvSpPr txBox="1"/>
              <p:nvPr/>
            </p:nvSpPr>
            <p:spPr>
              <a:xfrm>
                <a:off x="210311" y="3012116"/>
                <a:ext cx="191911"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𝑀</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10311" y="3012116"/>
                <a:ext cx="191911" cy="236988"/>
              </a:xfrm>
              <a:prstGeom prst="rect">
                <a:avLst/>
              </a:prstGeom>
              <a:blipFill>
                <a:blip r:embed="rId12"/>
                <a:stretch>
                  <a:fillRect l="-18750" r="-18750"/>
                </a:stretch>
              </a:blipFill>
            </p:spPr>
            <p:txBody>
              <a:bodyPr/>
              <a:lstStyle/>
              <a:p>
                <a:r>
                  <a:rPr lang="ko-KR" altLang="en-US">
                    <a:noFill/>
                  </a:rPr>
                  <a:t> </a:t>
                </a:r>
              </a:p>
            </p:txBody>
          </p:sp>
        </mc:Fallback>
      </mc:AlternateContent>
      <p:sp>
        <p:nvSpPr>
          <p:cNvPr id="48" name="타원 47"/>
          <p:cNvSpPr/>
          <p:nvPr/>
        </p:nvSpPr>
        <p:spPr bwMode="auto">
          <a:xfrm>
            <a:off x="924097" y="307323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9" name="타원 48"/>
          <p:cNvSpPr/>
          <p:nvPr/>
        </p:nvSpPr>
        <p:spPr bwMode="auto">
          <a:xfrm>
            <a:off x="924093" y="322563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0" name="타원 49"/>
          <p:cNvSpPr/>
          <p:nvPr/>
        </p:nvSpPr>
        <p:spPr bwMode="auto">
          <a:xfrm>
            <a:off x="924100" y="338496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1" name="타원 50"/>
          <p:cNvSpPr/>
          <p:nvPr/>
        </p:nvSpPr>
        <p:spPr bwMode="auto">
          <a:xfrm>
            <a:off x="3479457" y="307678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2" name="타원 51"/>
          <p:cNvSpPr/>
          <p:nvPr/>
        </p:nvSpPr>
        <p:spPr bwMode="auto">
          <a:xfrm>
            <a:off x="3479453" y="322918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3" name="타원 52"/>
          <p:cNvSpPr/>
          <p:nvPr/>
        </p:nvSpPr>
        <p:spPr bwMode="auto">
          <a:xfrm>
            <a:off x="3479460" y="338851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54" name="직선 연결선 53"/>
          <p:cNvCxnSpPr/>
          <p:nvPr/>
        </p:nvCxnSpPr>
        <p:spPr bwMode="auto">
          <a:xfrm>
            <a:off x="1087777" y="2507634"/>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직선 연결선 54"/>
          <p:cNvCxnSpPr/>
          <p:nvPr/>
        </p:nvCxnSpPr>
        <p:spPr bwMode="auto">
          <a:xfrm>
            <a:off x="1087777" y="282306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bwMode="auto">
          <a:xfrm>
            <a:off x="1087777" y="375327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직선 연결선 56"/>
          <p:cNvCxnSpPr/>
          <p:nvPr/>
        </p:nvCxnSpPr>
        <p:spPr bwMode="auto">
          <a:xfrm>
            <a:off x="3236540" y="2507634"/>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직선 연결선 57"/>
          <p:cNvCxnSpPr/>
          <p:nvPr/>
        </p:nvCxnSpPr>
        <p:spPr bwMode="auto">
          <a:xfrm>
            <a:off x="3236540" y="282306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직선 연결선 58"/>
          <p:cNvCxnSpPr/>
          <p:nvPr/>
        </p:nvCxnSpPr>
        <p:spPr bwMode="auto">
          <a:xfrm>
            <a:off x="3236540" y="375327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직선 연결선 59"/>
          <p:cNvCxnSpPr/>
          <p:nvPr/>
        </p:nvCxnSpPr>
        <p:spPr bwMode="auto">
          <a:xfrm>
            <a:off x="4343401" y="2507634"/>
            <a:ext cx="1162617"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bwMode="auto">
          <a:xfrm>
            <a:off x="4343401" y="2823067"/>
            <a:ext cx="1162617"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2" name="타원 61"/>
          <p:cNvSpPr/>
          <p:nvPr/>
        </p:nvSpPr>
        <p:spPr bwMode="auto">
          <a:xfrm>
            <a:off x="4936117" y="307324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63" name="타원 62"/>
          <p:cNvSpPr/>
          <p:nvPr/>
        </p:nvSpPr>
        <p:spPr bwMode="auto">
          <a:xfrm>
            <a:off x="4936113" y="322564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64" name="타원 63"/>
          <p:cNvSpPr/>
          <p:nvPr/>
        </p:nvSpPr>
        <p:spPr bwMode="auto">
          <a:xfrm>
            <a:off x="4936120" y="338497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5913252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a:xfrm>
            <a:off x="210311" y="201168"/>
            <a:ext cx="7707562" cy="804672"/>
          </a:xfrm>
        </p:spPr>
        <p:txBody>
          <a:bodyPr/>
          <a:lstStyle/>
          <a:p>
            <a:r>
              <a:rPr lang="en-US" dirty="0" smtClean="0"/>
              <a:t>Methods </a:t>
            </a:r>
            <a:endParaRPr lang="en-US" dirty="0"/>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dirty="0"/>
              <a:t>IBM Quantum / © 2020 IBM Corporation</a:t>
            </a:r>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6" name="Picture 19" descr="Molecule visualization&#10;">
            <a:extLst>
              <a:ext uri="{FF2B5EF4-FFF2-40B4-BE49-F238E27FC236}">
                <a16:creationId xmlns:a16="http://schemas.microsoft.com/office/drawing/2014/main" id="{F110505C-AAE0-E643-8525-CE5C4BB9D1E6}"/>
              </a:ext>
            </a:extLst>
          </p:cNvPr>
          <p:cNvPicPr>
            <a:picLocks noChangeAspect="1"/>
          </p:cNvPicPr>
          <p:nvPr/>
        </p:nvPicPr>
        <p:blipFill>
          <a:blip r:embed="rId2"/>
          <a:stretch>
            <a:fillRect/>
          </a:stretch>
        </p:blipFill>
        <p:spPr>
          <a:xfrm>
            <a:off x="46397" y="1082276"/>
            <a:ext cx="1870262" cy="1081282"/>
          </a:xfrm>
          <a:prstGeom prst="rect">
            <a:avLst/>
          </a:prstGeom>
        </p:spPr>
      </p:pic>
      <p:cxnSp>
        <p:nvCxnSpPr>
          <p:cNvPr id="8" name="직선 화살표 연결선 7"/>
          <p:cNvCxnSpPr/>
          <p:nvPr/>
        </p:nvCxnSpPr>
        <p:spPr bwMode="auto">
          <a:xfrm>
            <a:off x="2168269" y="1835727"/>
            <a:ext cx="644203"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041104" y="1717233"/>
                <a:ext cx="474519" cy="258212"/>
              </a:xfrm>
              <a:prstGeom prst="rect">
                <a:avLst/>
              </a:prstGeom>
              <a:noFill/>
            </p:spPr>
            <p:txBody>
              <a:bodyPr wrap="squar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𝐺</m:t>
                          </m:r>
                        </m:e>
                        <m:sub>
                          <m:r>
                            <a:rPr lang="en-US" altLang="ko-KR" sz="1400" b="0" i="1" smtClean="0">
                              <a:solidFill>
                                <a:schemeClr val="bg1"/>
                              </a:solidFill>
                              <a:latin typeface="Cambria Math" panose="02040503050406030204" pitchFamily="18" charset="0"/>
                              <a:ea typeface="IBM Plex Sans" charset="0"/>
                              <a:cs typeface="IBM Plex Sans" charset="0"/>
                            </a:rPr>
                            <m:t>𝛽</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41104" y="1717233"/>
                <a:ext cx="474519" cy="258212"/>
              </a:xfrm>
              <a:prstGeom prst="rect">
                <a:avLst/>
              </a:prstGeom>
              <a:blipFill>
                <a:blip r:embed="rId4"/>
                <a:stretch>
                  <a:fillRect l="-1282" b="-21429"/>
                </a:stretch>
              </a:blipFill>
            </p:spPr>
            <p:txBody>
              <a:bodyPr/>
              <a:lstStyle/>
              <a:p>
                <a:r>
                  <a:rPr lang="ko-KR" altLang="en-US">
                    <a:noFill/>
                  </a:rPr>
                  <a:t> </a:t>
                </a:r>
              </a:p>
            </p:txBody>
          </p:sp>
        </mc:Fallback>
      </mc:AlternateContent>
      <p:cxnSp>
        <p:nvCxnSpPr>
          <p:cNvPr id="12" name="직선 화살표 연결선 11"/>
          <p:cNvCxnSpPr/>
          <p:nvPr/>
        </p:nvCxnSpPr>
        <p:spPr bwMode="auto">
          <a:xfrm>
            <a:off x="3741990" y="1835727"/>
            <a:ext cx="644203"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386193" y="1717233"/>
                <a:ext cx="1119825" cy="298736"/>
              </a:xfrm>
              <a:prstGeom prst="rect">
                <a:avLst/>
              </a:prstGeom>
              <a:noFill/>
            </p:spPr>
            <p:txBody>
              <a:bodyPr wrap="squar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i="1" smtClean="0">
                          <a:solidFill>
                            <a:schemeClr val="bg1"/>
                          </a:solidFill>
                          <a:latin typeface="Cambria Math" panose="02040503050406030204" pitchFamily="18" charset="0"/>
                        </a:rPr>
                        <m:t>𝑊</m:t>
                      </m:r>
                      <m:r>
                        <a:rPr lang="en-US" altLang="ko-KR" sz="1400" i="1" smtClean="0">
                          <a:solidFill>
                            <a:schemeClr val="bg1"/>
                          </a:solidFill>
                          <a:latin typeface="Cambria Math" panose="02040503050406030204" pitchFamily="18" charset="0"/>
                        </a:rPr>
                        <m:t>(</m:t>
                      </m:r>
                      <m:acc>
                        <m:accPr>
                          <m:chr m:val="⃗"/>
                          <m:ctrlPr>
                            <a:rPr lang="en-US" altLang="ko-KR" sz="1400" i="1">
                              <a:solidFill>
                                <a:schemeClr val="bg1"/>
                              </a:solidFill>
                              <a:latin typeface="Cambria Math" panose="02040503050406030204" pitchFamily="18" charset="0"/>
                            </a:rPr>
                          </m:ctrlPr>
                        </m:accPr>
                        <m:e>
                          <m:r>
                            <a:rPr lang="en-US" altLang="ko-KR" sz="1400" i="1">
                              <a:solidFill>
                                <a:schemeClr val="bg1"/>
                              </a:solidFill>
                              <a:latin typeface="Cambria Math" panose="02040503050406030204" pitchFamily="18" charset="0"/>
                            </a:rPr>
                            <m:t>𝜉</m:t>
                          </m:r>
                        </m:e>
                      </m:acc>
                      <m:r>
                        <a:rPr lang="en-US" altLang="ko-KR" sz="1400" i="1">
                          <a:solidFill>
                            <a:schemeClr val="bg1"/>
                          </a:solidFill>
                          <a:latin typeface="Cambria Math" panose="02040503050406030204" pitchFamily="18" charset="0"/>
                        </a:rPr>
                        <m:t>)</m:t>
                      </m:r>
                      <m:r>
                        <a:rPr lang="en-US" altLang="ko-KR" sz="1400" b="0" i="1" smtClean="0">
                          <a:solidFill>
                            <a:schemeClr val="bg1"/>
                          </a:solidFill>
                          <a:latin typeface="Cambria Math" panose="02040503050406030204" pitchFamily="18" charset="0"/>
                          <a:ea typeface="IBM Plex Sans" charset="0"/>
                          <a:cs typeface="IBM Plex Sans" charset="0"/>
                        </a:rPr>
                        <m:t>|</m:t>
                      </m:r>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𝐺</m:t>
                          </m:r>
                        </m:e>
                        <m:sub>
                          <m:r>
                            <a:rPr lang="en-US" altLang="ko-KR" sz="1400" b="0" i="1" smtClean="0">
                              <a:solidFill>
                                <a:schemeClr val="bg1"/>
                              </a:solidFill>
                              <a:latin typeface="Cambria Math" panose="02040503050406030204" pitchFamily="18" charset="0"/>
                              <a:ea typeface="IBM Plex Sans" charset="0"/>
                              <a:cs typeface="IBM Plex Sans" charset="0"/>
                            </a:rPr>
                            <m:t>𝛽</m:t>
                          </m:r>
                        </m:sub>
                      </m:sSub>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86193" y="1717233"/>
                <a:ext cx="1119825" cy="298736"/>
              </a:xfrm>
              <a:prstGeom prst="rect">
                <a:avLst/>
              </a:prstGeom>
              <a:blipFill>
                <a:blip r:embed="rId6"/>
                <a:stretch>
                  <a:fillRect t="-22449" b="-14286"/>
                </a:stretch>
              </a:blipFill>
            </p:spPr>
            <p:txBody>
              <a:bodyPr/>
              <a:lstStyle/>
              <a:p>
                <a:r>
                  <a:rPr lang="ko-KR" altLang="en-US">
                    <a:noFill/>
                  </a:rPr>
                  <a:t> </a:t>
                </a:r>
              </a:p>
            </p:txBody>
          </p:sp>
        </mc:Fallback>
      </mc:AlternateContent>
      <p:cxnSp>
        <p:nvCxnSpPr>
          <p:cNvPr id="21" name="직선 화살표 연결선 20"/>
          <p:cNvCxnSpPr/>
          <p:nvPr/>
        </p:nvCxnSpPr>
        <p:spPr bwMode="auto">
          <a:xfrm>
            <a:off x="5593940" y="1853264"/>
            <a:ext cx="626751"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6376588" y="1758941"/>
                <a:ext cx="230127" cy="258084"/>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bg1"/>
                              </a:solidFill>
                              <a:latin typeface="Cambria Math" panose="02040503050406030204" pitchFamily="18" charset="0"/>
                              <a:ea typeface="IBM Plex Sans" charset="0"/>
                              <a:cs typeface="IBM Plex Sans" charset="0"/>
                            </a:rPr>
                          </m:ctrlPr>
                        </m:sSubPr>
                        <m:e>
                          <m:r>
                            <a:rPr lang="en-US" altLang="ko-KR" sz="1400" b="0" i="1" smtClean="0">
                              <a:solidFill>
                                <a:schemeClr val="bg1"/>
                              </a:solidFill>
                              <a:latin typeface="Cambria Math" panose="02040503050406030204" pitchFamily="18" charset="0"/>
                              <a:ea typeface="IBM Plex Sans" charset="0"/>
                              <a:cs typeface="IBM Plex Sans" charset="0"/>
                            </a:rPr>
                            <m:t>𝐸</m:t>
                          </m:r>
                        </m:e>
                        <m:sub>
                          <m:r>
                            <a:rPr lang="en-US" altLang="ko-KR" sz="1400" b="0" i="1" smtClean="0">
                              <a:solidFill>
                                <a:schemeClr val="bg1"/>
                              </a:solidFill>
                              <a:latin typeface="Cambria Math" panose="02040503050406030204" pitchFamily="18" charset="0"/>
                              <a:ea typeface="IBM Plex Sans" charset="0"/>
                              <a:cs typeface="IBM Plex Sans" charset="0"/>
                            </a:rPr>
                            <m:t>𝛽</m:t>
                          </m:r>
                        </m:sub>
                      </m:sSub>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76588" y="1758941"/>
                <a:ext cx="230127" cy="258084"/>
              </a:xfrm>
              <a:prstGeom prst="rect">
                <a:avLst/>
              </a:prstGeom>
              <a:blipFill>
                <a:blip r:embed="rId7"/>
                <a:stretch>
                  <a:fillRect l="-18421" r="-10526"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731443" y="1145177"/>
                <a:ext cx="1679755"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𝛽</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𝛽</m:t>
                      </m:r>
                      <m:r>
                        <m:rPr>
                          <m:lit/>
                        </m:rP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𝑡h</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𝑎𝑡𝑜𝑚</m:t>
                      </m:r>
                      <m:r>
                        <a:rPr lang="en-US" altLang="ko-KR" sz="1400" b="0" i="1" smtClean="0">
                          <a:solidFill>
                            <a:schemeClr val="bg1"/>
                          </a:solidFill>
                          <a:latin typeface="Cambria Math" panose="02040503050406030204" pitchFamily="18" charset="0"/>
                          <a:ea typeface="IBM Plex Sans" charset="0"/>
                          <a:cs typeface="IBM Plex Sans" charset="0"/>
                        </a:rPr>
                        <m:t> </m:t>
                      </m:r>
                      <m:r>
                        <a:rPr lang="en-US" altLang="ko-KR" sz="1400" b="0" i="1" smtClean="0">
                          <a:solidFill>
                            <a:schemeClr val="bg1"/>
                          </a:solidFill>
                          <a:latin typeface="Cambria Math" panose="02040503050406030204" pitchFamily="18" charset="0"/>
                          <a:ea typeface="IBM Plex Sans" charset="0"/>
                          <a:cs typeface="IBM Plex Sans" charset="0"/>
                        </a:rPr>
                        <m:t>𝑖𝑛𝑑𝑒𝑥</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731443" y="1145177"/>
                <a:ext cx="1679755" cy="236988"/>
              </a:xfrm>
              <a:prstGeom prst="rect">
                <a:avLst/>
              </a:prstGeom>
              <a:blipFill>
                <a:blip r:embed="rId8"/>
                <a:stretch>
                  <a:fillRect l="-3261" r="-1812" b="-23077"/>
                </a:stretch>
              </a:blipFill>
            </p:spPr>
            <p:txBody>
              <a:bodyPr/>
              <a:lstStyle/>
              <a:p>
                <a:r>
                  <a:rPr lang="ko-KR" altLang="en-US">
                    <a:noFill/>
                  </a:rPr>
                  <a:t> </a:t>
                </a:r>
              </a:p>
            </p:txBody>
          </p:sp>
        </mc:Fallback>
      </mc:AlternateContent>
      <p:sp>
        <p:nvSpPr>
          <p:cNvPr id="25" name="직사각형 24"/>
          <p:cNvSpPr/>
          <p:nvPr/>
        </p:nvSpPr>
        <p:spPr bwMode="auto">
          <a:xfrm>
            <a:off x="210311" y="1482671"/>
            <a:ext cx="1729326" cy="686939"/>
          </a:xfrm>
          <a:prstGeom prst="rect">
            <a:avLst/>
          </a:prstGeom>
          <a:solidFill>
            <a:schemeClr val="bg2">
              <a:lumMod val="50000"/>
              <a:lumOff val="50000"/>
              <a:alpha val="85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27" name="직선 화살표 연결선 26"/>
          <p:cNvCxnSpPr/>
          <p:nvPr/>
        </p:nvCxnSpPr>
        <p:spPr bwMode="auto">
          <a:xfrm flipH="1">
            <a:off x="1302327" y="1286979"/>
            <a:ext cx="39375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5" name="직사각형 34"/>
          <p:cNvSpPr/>
          <p:nvPr/>
        </p:nvSpPr>
        <p:spPr bwMode="auto">
          <a:xfrm>
            <a:off x="1607462" y="2407784"/>
            <a:ext cx="1619704"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1731443" y="2954745"/>
                <a:ext cx="1413977" cy="236988"/>
              </a:xfrm>
              <a:prstGeom prst="rect">
                <a:avLst/>
              </a:prstGeom>
              <a:noFill/>
            </p:spPr>
            <p:txBody>
              <a:bodyPr wrap="none" lIns="0" tIns="0" rIns="0" bIns="0" rtlCol="0">
                <a:spAutoFit/>
              </a:bodyPr>
              <a:lstStyle/>
              <a:p>
                <a:pPr>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𝐺</m:t>
                      </m:r>
                      <m:r>
                        <a:rPr lang="en-US" altLang="ko-KR" sz="1400" b="0" i="1" smtClean="0">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𝜃</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𝑟</m:t>
                              </m:r>
                            </m:e>
                          </m:acc>
                          <m:r>
                            <a:rPr lang="en-US" altLang="ko-KR" sz="1400" b="0" i="1" smtClean="0">
                              <a:solidFill>
                                <a:schemeClr val="bg1"/>
                              </a:solidFill>
                              <a:latin typeface="Cambria Math" panose="02040503050406030204" pitchFamily="18" charset="0"/>
                              <a:ea typeface="IBM Plex Sans" charset="0"/>
                              <a:cs typeface="IBM Plex Sans" charset="0"/>
                            </a:rPr>
                            <m:t>, </m:t>
                          </m:r>
                          <m:acc>
                            <m:accPr>
                              <m:chr m:val="⃗"/>
                              <m:ctrlPr>
                                <a:rPr lang="en-US" altLang="ko-KR" sz="1400" b="0" i="1" smtClean="0">
                                  <a:solidFill>
                                    <a:schemeClr val="bg1"/>
                                  </a:solidFill>
                                  <a:latin typeface="Cambria Math" panose="02040503050406030204" pitchFamily="18" charset="0"/>
                                  <a:ea typeface="IBM Plex Sans" charset="0"/>
                                  <a:cs typeface="IBM Plex Sans" charset="0"/>
                                </a:rPr>
                              </m:ctrlPr>
                            </m:accPr>
                            <m:e>
                              <m:r>
                                <a:rPr lang="en-US" altLang="ko-KR" sz="1400" b="0" i="1" smtClean="0">
                                  <a:solidFill>
                                    <a:schemeClr val="bg1"/>
                                  </a:solidFill>
                                  <a:latin typeface="Cambria Math" panose="02040503050406030204" pitchFamily="18" charset="0"/>
                                  <a:ea typeface="IBM Plex Sans" charset="0"/>
                                  <a:cs typeface="IBM Plex Sans" charset="0"/>
                                </a:rPr>
                                <m:t>𝜂</m:t>
                              </m:r>
                            </m:e>
                          </m:acc>
                        </m:e>
                      </m:d>
                      <m:r>
                        <a:rPr lang="en-US" altLang="ko-KR" sz="1400" i="1">
                          <a:solidFill>
                            <a:schemeClr val="bg1"/>
                          </a:solidFill>
                          <a:latin typeface="Cambria Math" panose="02040503050406030204" pitchFamily="18" charset="0"/>
                          <a:ea typeface="IBM Plex Sans" charset="0"/>
                          <a:cs typeface="IBM Plex Sans" charset="0"/>
                        </a:rPr>
                        <m:t>,</m:t>
                      </m:r>
                      <m:r>
                        <a:rPr lang="en-US" altLang="ko-KR" sz="1400" b="0" i="1" smtClean="0">
                          <a:solidFill>
                            <a:schemeClr val="bg1"/>
                          </a:solidFill>
                          <a:latin typeface="Cambria Math" panose="02040503050406030204" pitchFamily="18" charset="0"/>
                          <a:ea typeface="IBM Plex Sans" charset="0"/>
                          <a:cs typeface="IBM Plex Sans" charset="0"/>
                        </a:rPr>
                        <m:t>𝜙</m:t>
                      </m:r>
                      <m:d>
                        <m:dPr>
                          <m:ctrlPr>
                            <a:rPr lang="en-US" altLang="ko-KR" sz="1400" b="0" i="1" smtClean="0">
                              <a:solidFill>
                                <a:schemeClr val="bg1"/>
                              </a:solidFill>
                              <a:latin typeface="Cambria Math" panose="02040503050406030204" pitchFamily="18" charset="0"/>
                              <a:ea typeface="IBM Plex Sans" charset="0"/>
                              <a:cs typeface="IBM Plex Sans" charset="0"/>
                            </a:rPr>
                          </m:ctrlPr>
                        </m:dPr>
                        <m:e>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𝑟</m:t>
                              </m:r>
                            </m:e>
                          </m:acc>
                          <m:r>
                            <a:rPr lang="en-US" altLang="ko-KR" sz="1400" i="1">
                              <a:solidFill>
                                <a:schemeClr val="bg1"/>
                              </a:solidFill>
                              <a:latin typeface="Cambria Math" panose="02040503050406030204" pitchFamily="18" charset="0"/>
                              <a:ea typeface="IBM Plex Sans" charset="0"/>
                              <a:cs typeface="IBM Plex Sans" charset="0"/>
                            </a:rPr>
                            <m:t>, </m:t>
                          </m:r>
                          <m:acc>
                            <m:accPr>
                              <m:chr m:val="⃗"/>
                              <m:ctrlPr>
                                <a:rPr lang="en-US" altLang="ko-KR" sz="1400" i="1">
                                  <a:solidFill>
                                    <a:schemeClr val="bg1"/>
                                  </a:solidFill>
                                  <a:latin typeface="Cambria Math" panose="02040503050406030204" pitchFamily="18" charset="0"/>
                                  <a:ea typeface="IBM Plex Sans" charset="0"/>
                                  <a:cs typeface="IBM Plex Sans" charset="0"/>
                                </a:rPr>
                              </m:ctrlPr>
                            </m:accPr>
                            <m:e>
                              <m:r>
                                <a:rPr lang="en-US" altLang="ko-KR" sz="1400" i="1">
                                  <a:solidFill>
                                    <a:schemeClr val="bg1"/>
                                  </a:solidFill>
                                  <a:latin typeface="Cambria Math" panose="02040503050406030204" pitchFamily="18" charset="0"/>
                                  <a:ea typeface="IBM Plex Sans" charset="0"/>
                                  <a:cs typeface="IBM Plex Sans" charset="0"/>
                                </a:rPr>
                                <m:t>𝜂</m:t>
                              </m:r>
                            </m:e>
                          </m:acc>
                        </m:e>
                      </m:d>
                      <m:r>
                        <a:rPr lang="en-US" altLang="ko-KR" sz="1400" b="0" i="1" smtClean="0">
                          <a:solidFill>
                            <a:schemeClr val="bg1"/>
                          </a:solidFill>
                          <a:latin typeface="Cambria Math" panose="02040503050406030204" pitchFamily="18" charset="0"/>
                          <a:ea typeface="IBM Plex Sans" charset="0"/>
                          <a:cs typeface="IBM Plex Sans" charset="0"/>
                        </a:rPr>
                        <m:t>)</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731443" y="2954745"/>
                <a:ext cx="1413977" cy="236988"/>
              </a:xfrm>
              <a:prstGeom prst="rect">
                <a:avLst/>
              </a:prstGeom>
              <a:blipFill>
                <a:blip r:embed="rId4"/>
                <a:stretch>
                  <a:fillRect l="-2586" t="-30769" r="-8190" b="-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p:cNvSpPr/>
              <p:nvPr/>
            </p:nvSpPr>
            <p:spPr bwMode="auto">
              <a:xfrm>
                <a:off x="3766084" y="2407783"/>
                <a:ext cx="540327" cy="151014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US" altLang="ko-KR" sz="1400" b="0" i="1" u="none" strike="noStrike" cap="none" normalizeH="0" baseline="0" dirty="0" smtClean="0">
                  <a:ln>
                    <a:noFill/>
                  </a:ln>
                  <a:solidFill>
                    <a:schemeClr val="bg1"/>
                  </a:solidFill>
                  <a:effectLst/>
                  <a:latin typeface="Cambria Math" panose="02040503050406030204" pitchFamily="18" charset="0"/>
                </a:endParaRPr>
              </a:p>
              <a:p>
                <a:pPr marL="0" marR="0" indent="0" algn="l" defTabSz="914400" rtl="0" eaLnBrk="1" fontAlgn="base" latinLnBrk="0" hangingPunct="1">
                  <a:lnSpc>
                    <a:spcPct val="9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ko-KR" sz="1400" b="0" i="1" u="none" strike="noStrike" cap="none" normalizeH="0" baseline="0" smtClean="0">
                          <a:ln>
                            <a:noFill/>
                          </a:ln>
                          <a:solidFill>
                            <a:schemeClr val="bg1"/>
                          </a:solidFill>
                          <a:effectLst/>
                          <a:latin typeface="Cambria Math" panose="02040503050406030204" pitchFamily="18" charset="0"/>
                        </a:rPr>
                        <m:t>𝑊</m:t>
                      </m:r>
                      <m:r>
                        <a:rPr kumimoji="0" lang="en-US" altLang="ko-KR" sz="1400" b="0" i="1" u="none" strike="noStrike" cap="none" normalizeH="0" baseline="0" smtClean="0">
                          <a:ln>
                            <a:noFill/>
                          </a:ln>
                          <a:solidFill>
                            <a:schemeClr val="bg1"/>
                          </a:solidFill>
                          <a:effectLst/>
                          <a:latin typeface="Cambria Math" panose="02040503050406030204" pitchFamily="18" charset="0"/>
                        </a:rPr>
                        <m:t>(</m:t>
                      </m:r>
                      <m:acc>
                        <m:accPr>
                          <m:chr m:val="⃗"/>
                          <m:ctrlPr>
                            <a:rPr kumimoji="0" lang="en-US" altLang="ko-KR" sz="1400" b="0" i="1" u="none" strike="noStrike" cap="none" normalizeH="0" baseline="0" smtClean="0">
                              <a:ln>
                                <a:noFill/>
                              </a:ln>
                              <a:solidFill>
                                <a:schemeClr val="bg1"/>
                              </a:solidFill>
                              <a:effectLst/>
                              <a:latin typeface="Cambria Math" panose="02040503050406030204" pitchFamily="18" charset="0"/>
                            </a:rPr>
                          </m:ctrlPr>
                        </m:accPr>
                        <m:e>
                          <m:r>
                            <a:rPr kumimoji="0" lang="en-US" altLang="ko-KR" sz="1400" b="0" i="1" u="none" strike="noStrike" cap="none" normalizeH="0" baseline="0" smtClean="0">
                              <a:ln>
                                <a:noFill/>
                              </a:ln>
                              <a:solidFill>
                                <a:schemeClr val="bg1"/>
                              </a:solidFill>
                              <a:effectLst/>
                              <a:latin typeface="Cambria Math" panose="02040503050406030204" pitchFamily="18" charset="0"/>
                            </a:rPr>
                            <m:t>𝜉</m:t>
                          </m:r>
                        </m:e>
                      </m:acc>
                      <m:r>
                        <a:rPr kumimoji="0" lang="en-US" altLang="ko-KR" sz="1400" b="0" i="1" u="none" strike="noStrike" cap="none" normalizeH="0" baseline="0" smtClean="0">
                          <a:ln>
                            <a:noFill/>
                          </a:ln>
                          <a:solidFill>
                            <a:schemeClr val="bg1"/>
                          </a:solidFill>
                          <a:effectLst/>
                          <a:latin typeface="Cambria Math" panose="02040503050406030204" pitchFamily="18" charset="0"/>
                        </a:rPr>
                        <m:t>)</m:t>
                      </m:r>
                    </m:oMath>
                  </m:oMathPara>
                </a14:m>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mc:Choice>
        <mc:Fallback xmlns="">
          <p:sp>
            <p:nvSpPr>
              <p:cNvPr id="37" name="직사각형 36"/>
              <p:cNvSpPr>
                <a:spLocks noRot="1" noChangeAspect="1" noMove="1" noResize="1" noEditPoints="1" noAdjustHandles="1" noChangeArrowheads="1" noChangeShapeType="1" noTextEdit="1"/>
              </p:cNvSpPr>
              <p:nvPr/>
            </p:nvSpPr>
            <p:spPr bwMode="auto">
              <a:xfrm>
                <a:off x="3766084" y="2407783"/>
                <a:ext cx="540327" cy="1510145"/>
              </a:xfrm>
              <a:prstGeom prst="rect">
                <a:avLst/>
              </a:prstGeom>
              <a:blipFill>
                <a:blip r:embed="rId6"/>
                <a:stretch>
                  <a:fillRect r="-26087"/>
                </a:stretch>
              </a:blipFill>
              <a:ln>
                <a:headEnd type="none" w="med" len="med"/>
                <a:tailEnd type="none" w="med" len="med"/>
              </a:ln>
            </p:spPr>
            <p:txBody>
              <a:bodyPr/>
              <a:lstStyle/>
              <a:p>
                <a:r>
                  <a:rPr lang="ko-KR" altLang="en-US">
                    <a:noFill/>
                  </a:rPr>
                  <a:t> </a:t>
                </a:r>
              </a:p>
            </p:txBody>
          </p:sp>
        </mc:Fallback>
      </mc:AlternateContent>
      <p:grpSp>
        <p:nvGrpSpPr>
          <p:cNvPr id="38" name="그룹 37"/>
          <p:cNvGrpSpPr/>
          <p:nvPr/>
        </p:nvGrpSpPr>
        <p:grpSpPr>
          <a:xfrm>
            <a:off x="5580754" y="2402446"/>
            <a:ext cx="325248" cy="298243"/>
            <a:chOff x="5535184" y="2251734"/>
            <a:chExt cx="325248" cy="298243"/>
          </a:xfrm>
        </p:grpSpPr>
        <p:sp>
          <p:nvSpPr>
            <p:cNvPr id="39" name="직사각형 38"/>
            <p:cNvSpPr/>
            <p:nvPr/>
          </p:nvSpPr>
          <p:spPr bwMode="auto">
            <a:xfrm>
              <a:off x="5541777" y="2251734"/>
              <a:ext cx="318655" cy="29824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0" name="타원 39"/>
            <p:cNvSpPr/>
            <p:nvPr/>
          </p:nvSpPr>
          <p:spPr bwMode="auto">
            <a:xfrm>
              <a:off x="5535184" y="2400855"/>
              <a:ext cx="318655" cy="149122"/>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41" name="직선 화살표 연결선 40"/>
            <p:cNvCxnSpPr>
              <a:stCxn id="40" idx="0"/>
            </p:cNvCxnSpPr>
            <p:nvPr/>
          </p:nvCxnSpPr>
          <p:spPr bwMode="auto">
            <a:xfrm flipV="1">
              <a:off x="5694512" y="2251734"/>
              <a:ext cx="93299" cy="149121"/>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2" name="TextBox 41"/>
              <p:cNvSpPr txBox="1"/>
              <p:nvPr/>
            </p:nvSpPr>
            <p:spPr>
              <a:xfrm>
                <a:off x="795857" y="2389140"/>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95857" y="2389140"/>
                <a:ext cx="256480" cy="236988"/>
              </a:xfrm>
              <a:prstGeom prst="rect">
                <a:avLst/>
              </a:prstGeom>
              <a:blipFill>
                <a:blip r:embed="rId7"/>
                <a:stretch>
                  <a:fillRect l="-42857" t="-25641" r="-3095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795857" y="2700689"/>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95857" y="2700689"/>
                <a:ext cx="256480" cy="236988"/>
              </a:xfrm>
              <a:prstGeom prst="rect">
                <a:avLst/>
              </a:prstGeom>
              <a:blipFill>
                <a:blip r:embed="rId7"/>
                <a:stretch>
                  <a:fillRect l="-42857" t="-25641" r="-3095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95857" y="3625800"/>
                <a:ext cx="256480" cy="236988"/>
              </a:xfrm>
              <a:prstGeom prst="rect">
                <a:avLst/>
              </a:prstGeom>
              <a:noFill/>
            </p:spPr>
            <p:txBody>
              <a:bodyPr wrap="none" lIns="0" tIns="0" rIns="0" bIns="0" rtlCol="0">
                <a:spAutoFit/>
              </a:bodyPr>
              <a:lstStyle/>
              <a:p>
                <a:pPr algn="l">
                  <a:lnSpc>
                    <a:spcPct val="110000"/>
                  </a:lnSpc>
                  <a:spcBef>
                    <a:spcPts val="1100"/>
                  </a:spcBef>
                </a:pPr>
                <a:r>
                  <a:rPr lang="en-US" altLang="ko-KR" sz="1400" dirty="0" smtClean="0">
                    <a:solidFill>
                      <a:schemeClr val="bg1"/>
                    </a:solidFill>
                    <a:ea typeface="IBM Plex Sans" charset="0"/>
                    <a:cs typeface="IBM Plex Sans" charset="0"/>
                  </a:rPr>
                  <a:t>|0</a:t>
                </a:r>
                <a14:m>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m:t>
                    </m:r>
                  </m:oMath>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795857" y="3625800"/>
                <a:ext cx="256480" cy="236988"/>
              </a:xfrm>
              <a:prstGeom prst="rect">
                <a:avLst/>
              </a:prstGeom>
              <a:blipFill>
                <a:blip r:embed="rId7"/>
                <a:stretch>
                  <a:fillRect l="-42857" t="-25641" r="-30952" b="-33333"/>
                </a:stretch>
              </a:blipFill>
            </p:spPr>
            <p:txBody>
              <a:bodyPr/>
              <a:lstStyle/>
              <a:p>
                <a:r>
                  <a:rPr lang="ko-KR" altLang="en-US">
                    <a:noFill/>
                  </a:rPr>
                  <a:t> </a:t>
                </a:r>
              </a:p>
            </p:txBody>
          </p:sp>
        </mc:Fallback>
      </mc:AlternateContent>
      <p:sp>
        <p:nvSpPr>
          <p:cNvPr id="45" name="왼쪽 중괄호 44"/>
          <p:cNvSpPr/>
          <p:nvPr/>
        </p:nvSpPr>
        <p:spPr bwMode="auto">
          <a:xfrm>
            <a:off x="484909" y="2507634"/>
            <a:ext cx="138546" cy="1236660"/>
          </a:xfrm>
          <a:prstGeom prst="leftBrac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6" name="TextBox 45"/>
              <p:cNvSpPr txBox="1"/>
              <p:nvPr/>
            </p:nvSpPr>
            <p:spPr>
              <a:xfrm>
                <a:off x="210311" y="3012116"/>
                <a:ext cx="191911"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altLang="ko-KR" sz="1400" b="0" i="1" smtClean="0">
                          <a:solidFill>
                            <a:schemeClr val="bg1"/>
                          </a:solidFill>
                          <a:latin typeface="Cambria Math" panose="02040503050406030204" pitchFamily="18" charset="0"/>
                          <a:ea typeface="IBM Plex Sans" charset="0"/>
                          <a:cs typeface="IBM Plex Sans" charset="0"/>
                        </a:rPr>
                        <m:t>𝑀</m:t>
                      </m:r>
                    </m:oMath>
                  </m:oMathPara>
                </a14:m>
                <a:endParaRPr lang="ko-KR" altLang="en-US" sz="1400" dirty="0" err="1" smtClean="0">
                  <a:solidFill>
                    <a:schemeClr val="bg1"/>
                  </a:solidFill>
                  <a:latin typeface="IBM Plex Sans" charset="0"/>
                  <a:ea typeface="IBM Plex Sans" charset="0"/>
                  <a:cs typeface="IBM Plex Sans"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0311" y="3012116"/>
                <a:ext cx="191911" cy="236988"/>
              </a:xfrm>
              <a:prstGeom prst="rect">
                <a:avLst/>
              </a:prstGeom>
              <a:blipFill>
                <a:blip r:embed="rId8"/>
                <a:stretch>
                  <a:fillRect l="-18750" r="-18750"/>
                </a:stretch>
              </a:blipFill>
            </p:spPr>
            <p:txBody>
              <a:bodyPr/>
              <a:lstStyle/>
              <a:p>
                <a:r>
                  <a:rPr lang="ko-KR" altLang="en-US">
                    <a:noFill/>
                  </a:rPr>
                  <a:t> </a:t>
                </a:r>
              </a:p>
            </p:txBody>
          </p:sp>
        </mc:Fallback>
      </mc:AlternateContent>
      <p:sp>
        <p:nvSpPr>
          <p:cNvPr id="47" name="타원 46"/>
          <p:cNvSpPr/>
          <p:nvPr/>
        </p:nvSpPr>
        <p:spPr bwMode="auto">
          <a:xfrm>
            <a:off x="924097" y="307323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8" name="타원 47"/>
          <p:cNvSpPr/>
          <p:nvPr/>
        </p:nvSpPr>
        <p:spPr bwMode="auto">
          <a:xfrm>
            <a:off x="924093" y="322563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49" name="타원 48"/>
          <p:cNvSpPr/>
          <p:nvPr/>
        </p:nvSpPr>
        <p:spPr bwMode="auto">
          <a:xfrm>
            <a:off x="924100" y="3384969"/>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0" name="타원 49"/>
          <p:cNvSpPr/>
          <p:nvPr/>
        </p:nvSpPr>
        <p:spPr bwMode="auto">
          <a:xfrm>
            <a:off x="3479457" y="307678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1" name="타원 50"/>
          <p:cNvSpPr/>
          <p:nvPr/>
        </p:nvSpPr>
        <p:spPr bwMode="auto">
          <a:xfrm>
            <a:off x="3479453" y="322918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52" name="타원 51"/>
          <p:cNvSpPr/>
          <p:nvPr/>
        </p:nvSpPr>
        <p:spPr bwMode="auto">
          <a:xfrm>
            <a:off x="3479460" y="3388516"/>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cxnSp>
        <p:nvCxnSpPr>
          <p:cNvPr id="53" name="직선 연결선 52"/>
          <p:cNvCxnSpPr/>
          <p:nvPr/>
        </p:nvCxnSpPr>
        <p:spPr bwMode="auto">
          <a:xfrm>
            <a:off x="1087777" y="2507634"/>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직선 연결선 53"/>
          <p:cNvCxnSpPr/>
          <p:nvPr/>
        </p:nvCxnSpPr>
        <p:spPr bwMode="auto">
          <a:xfrm>
            <a:off x="1087777" y="282306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직선 연결선 54"/>
          <p:cNvCxnSpPr/>
          <p:nvPr/>
        </p:nvCxnSpPr>
        <p:spPr bwMode="auto">
          <a:xfrm>
            <a:off x="1087777" y="375327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bwMode="auto">
          <a:xfrm>
            <a:off x="3236540" y="2507634"/>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직선 연결선 56"/>
          <p:cNvCxnSpPr/>
          <p:nvPr/>
        </p:nvCxnSpPr>
        <p:spPr bwMode="auto">
          <a:xfrm>
            <a:off x="3236540" y="282306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직선 연결선 57"/>
          <p:cNvCxnSpPr/>
          <p:nvPr/>
        </p:nvCxnSpPr>
        <p:spPr bwMode="auto">
          <a:xfrm>
            <a:off x="3236540" y="3753277"/>
            <a:ext cx="48584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직선 연결선 58"/>
          <p:cNvCxnSpPr/>
          <p:nvPr/>
        </p:nvCxnSpPr>
        <p:spPr bwMode="auto">
          <a:xfrm>
            <a:off x="4343401" y="2507634"/>
            <a:ext cx="1162617"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직선 연결선 59"/>
          <p:cNvCxnSpPr/>
          <p:nvPr/>
        </p:nvCxnSpPr>
        <p:spPr bwMode="auto">
          <a:xfrm>
            <a:off x="4343401" y="2823067"/>
            <a:ext cx="1162617"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타원 60"/>
          <p:cNvSpPr/>
          <p:nvPr/>
        </p:nvSpPr>
        <p:spPr bwMode="auto">
          <a:xfrm>
            <a:off x="4936117" y="307324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62" name="타원 61"/>
          <p:cNvSpPr/>
          <p:nvPr/>
        </p:nvSpPr>
        <p:spPr bwMode="auto">
          <a:xfrm>
            <a:off x="4936113" y="322564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
        <p:nvSpPr>
          <p:cNvPr id="63" name="타원 62"/>
          <p:cNvSpPr/>
          <p:nvPr/>
        </p:nvSpPr>
        <p:spPr bwMode="auto">
          <a:xfrm>
            <a:off x="4936120" y="3384972"/>
            <a:ext cx="45719" cy="52725"/>
          </a:xfrm>
          <a:prstGeom prst="ellipse">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ko-KR" altLang="en-US" sz="1400" b="0" i="0" u="none" strike="noStrike" cap="none" normalizeH="0" baseline="0" dirty="0" smtClean="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680755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Quantum Master (Dark)">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BC1795D6-ACD9-3345-86A4-59DB6C9C6BF5}" vid="{E9FE4B3D-07CF-3E47-B034-4A4E4D10BBCA}"/>
    </a:ext>
  </a:extLst>
</a:theme>
</file>

<file path=ppt/theme/theme2.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BC1795D6-ACD9-3345-86A4-59DB6C9C6BF5}" vid="{9A1D231F-957D-5A4D-905E-62852F8DA973}"/>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Qiskit presentation template</Template>
  <TotalTime>537</TotalTime>
  <Words>937</Words>
  <Application>Microsoft Office PowerPoint</Application>
  <PresentationFormat>화면 슬라이드 쇼(16:9)</PresentationFormat>
  <Paragraphs>154</Paragraphs>
  <Slides>16</Slides>
  <Notes>0</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16</vt:i4>
      </vt:variant>
    </vt:vector>
  </HeadingPairs>
  <TitlesOfParts>
    <vt:vector size="28" baseType="lpstr">
      <vt:lpstr>.AppleSystemUIFont</vt:lpstr>
      <vt:lpstr>HelvNeue Light for IBM</vt:lpstr>
      <vt:lpstr>IBM Plex Sans</vt:lpstr>
      <vt:lpstr>IBM Plex Sans Light</vt:lpstr>
      <vt:lpstr>IBM Plex Sans Regular</vt:lpstr>
      <vt:lpstr>IBM Plex Sans SemiBold</vt:lpstr>
      <vt:lpstr>System Font Regular</vt:lpstr>
      <vt:lpstr>Arial</vt:lpstr>
      <vt:lpstr>Cambria Math</vt:lpstr>
      <vt:lpstr>Wingdings</vt:lpstr>
      <vt:lpstr>IBM Quantum Master (Dark)</vt:lpstr>
      <vt:lpstr>IBM Quantum Master (Light)</vt:lpstr>
      <vt:lpstr>Predicting ground state with novel quantum descriptor of molecules using QML </vt:lpstr>
      <vt:lpstr>Goal</vt:lpstr>
      <vt:lpstr>Introduction</vt:lpstr>
      <vt:lpstr>Introduction</vt:lpstr>
      <vt:lpstr>Introduction</vt:lpstr>
      <vt:lpstr>Introduction</vt:lpstr>
      <vt:lpstr>Methods </vt:lpstr>
      <vt:lpstr>Methods </vt:lpstr>
      <vt:lpstr>Methods </vt:lpstr>
      <vt:lpstr>Methods </vt:lpstr>
      <vt:lpstr>Methods </vt:lpstr>
      <vt:lpstr>Results &amp; Discussion</vt:lpstr>
      <vt:lpstr>Results &amp; Discussion</vt:lpstr>
      <vt:lpstr>Results &amp; Discussion</vt:lpstr>
      <vt:lpstr>Conclusions</vt:lpstr>
      <vt:lpstr>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Qiskit presentation template</dc:title>
  <dc:creator>고병선</dc:creator>
  <cp:lastModifiedBy>고병선</cp:lastModifiedBy>
  <cp:revision>51</cp:revision>
  <dcterms:created xsi:type="dcterms:W3CDTF">2022-02-09T10:13:41Z</dcterms:created>
  <dcterms:modified xsi:type="dcterms:W3CDTF">2022-02-10T06:40:35Z</dcterms:modified>
</cp:coreProperties>
</file>